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331" r:id="rId6"/>
    <p:sldId id="336" r:id="rId7"/>
    <p:sldId id="347" r:id="rId8"/>
    <p:sldId id="337" r:id="rId9"/>
    <p:sldId id="343" r:id="rId10"/>
    <p:sldId id="279" r:id="rId11"/>
    <p:sldId id="345" r:id="rId12"/>
    <p:sldId id="344" r:id="rId13"/>
    <p:sldId id="309" r:id="rId14"/>
    <p:sldId id="346" r:id="rId15"/>
    <p:sldId id="262" r:id="rId16"/>
    <p:sldId id="312" r:id="rId17"/>
    <p:sldId id="314" r:id="rId18"/>
    <p:sldId id="315" r:id="rId19"/>
    <p:sldId id="280" r:id="rId20"/>
    <p:sldId id="281" r:id="rId21"/>
    <p:sldId id="340" r:id="rId22"/>
    <p:sldId id="304" r:id="rId23"/>
    <p:sldId id="338" r:id="rId24"/>
    <p:sldId id="319" r:id="rId25"/>
    <p:sldId id="341" r:id="rId26"/>
    <p:sldId id="283" r:id="rId27"/>
    <p:sldId id="287" r:id="rId2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8C9199"/>
    <a:srgbClr val="C2755B"/>
    <a:srgbClr val="524A47"/>
    <a:srgbClr val="BC958B"/>
    <a:srgbClr val="F5F5F5"/>
    <a:srgbClr val="EEEEEE"/>
    <a:srgbClr val="337AB7"/>
    <a:srgbClr val="F8F9FA"/>
    <a:srgbClr val="468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C91AD23-D12F-F155-5601-DFB4C715E874}"/>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92D58EA-181A-DC4B-6346-95D507E2283A}"/>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50009542-6FC7-4B08-A951-BE8600E62446}" type="datetimeFigureOut">
              <a:rPr kumimoji="1" lang="ja-JP" altLang="en-US" smtClean="0"/>
              <a:t>2025/2/19</a:t>
            </a:fld>
            <a:endParaRPr kumimoji="1" lang="ja-JP" altLang="en-US"/>
          </a:p>
        </p:txBody>
      </p:sp>
      <p:sp>
        <p:nvSpPr>
          <p:cNvPr id="4" name="フッター プレースホルダー 3">
            <a:extLst>
              <a:ext uri="{FF2B5EF4-FFF2-40B4-BE49-F238E27FC236}">
                <a16:creationId xmlns:a16="http://schemas.microsoft.com/office/drawing/2014/main" id="{CD5B6728-4602-6BFC-8864-DCB4BBFA83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37A0244-FF34-9312-D867-7F1C26265B7E}"/>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A0E8174D-1E2E-472D-BAB8-1B89500605EA}" type="slidenum">
              <a:rPr kumimoji="1" lang="ja-JP" altLang="en-US" smtClean="0"/>
              <a:t>‹#›</a:t>
            </a:fld>
            <a:endParaRPr kumimoji="1" lang="ja-JP" altLang="en-US"/>
          </a:p>
        </p:txBody>
      </p:sp>
    </p:spTree>
    <p:extLst>
      <p:ext uri="{BB962C8B-B14F-4D97-AF65-F5344CB8AC3E}">
        <p14:creationId xmlns:p14="http://schemas.microsoft.com/office/powerpoint/2010/main" val="36557764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7E017A4A-4BB4-4029-AB43-329E3954DAE9}" type="datetimeFigureOut">
              <a:rPr kumimoji="1" lang="ja-JP" altLang="en-US" smtClean="0"/>
              <a:t>2025/2/19</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CB0640C4-2866-40FF-BFEB-72D322ECF288}" type="slidenum">
              <a:rPr kumimoji="1" lang="ja-JP" altLang="en-US" smtClean="0"/>
              <a:t>‹#›</a:t>
            </a:fld>
            <a:endParaRPr kumimoji="1" lang="ja-JP" altLang="en-US"/>
          </a:p>
        </p:txBody>
      </p:sp>
    </p:spTree>
    <p:extLst>
      <p:ext uri="{BB962C8B-B14F-4D97-AF65-F5344CB8AC3E}">
        <p14:creationId xmlns:p14="http://schemas.microsoft.com/office/powerpoint/2010/main" val="3248691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7C1B-6892-C937-AEB1-58608090F0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44145D-DB3E-5E55-2C19-88E012A58C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CBCA01-4182-A743-7AE5-DBD89583D37C}"/>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08462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6461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FCB0F-CCC7-F18F-C7C0-673354A370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FA100A-B67C-FEAB-F92A-558C76E8E2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30E155-7A3E-6D2F-E6D3-4E1CB6128B2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5164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9365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F10E9-B31B-EE84-EE01-DB1A8604E1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3E8247-D177-FCCD-46D5-F670DC8784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EAE253-E12C-46F0-2D55-4139C63A2658}"/>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0539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1366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3CC29-43E5-72C7-9E25-18FCFDCB98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D0110E-75B5-22A7-10A3-F387784C28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10CA2B-93B1-4A19-E809-A94C6B48D7EC}"/>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2179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9D44-DDE0-9707-1B48-2291D49BD8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37397E-30A3-2065-1B19-B4AF72C996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873D54C-0FD4-AF7E-6497-216F1FC418F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217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6558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767D-29C1-537D-5A02-7B360DD477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5414BE-E14D-0753-D656-DA8F3DB57C0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D9C194-048B-4011-EC92-ED33FA215F0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4291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5487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611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7550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9DAE4-B8A0-D36D-6F78-37E9EB2415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B41DC9-9CEB-7DEF-C1D6-4F05BDE6CD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67DFF5-E489-45F9-3858-340D2A0929F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04436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2"/>
          <a:stretch>
            <a:fillRect/>
          </a:stretch>
        </p:blipFill>
        <p:spPr>
          <a:xfrm>
            <a:off x="0" y="5294211"/>
            <a:ext cx="12204000" cy="1567306"/>
          </a:xfrm>
          <a:prstGeom prst="rect">
            <a:avLst/>
          </a:prstGeom>
        </p:spPr>
      </p:pic>
      <p:sp>
        <p:nvSpPr>
          <p:cNvPr id="2" name="タイトル 1"/>
          <p:cNvSpPr>
            <a:spLocks noGrp="1"/>
          </p:cNvSpPr>
          <p:nvPr>
            <p:ph type="ctrTitle"/>
          </p:nvPr>
        </p:nvSpPr>
        <p:spPr>
          <a:xfrm>
            <a:off x="1524000" y="1122363"/>
            <a:ext cx="9144000" cy="2387600"/>
          </a:xfrm>
        </p:spPr>
        <p:txBody>
          <a:bodyPr anchor="b">
            <a:normAutofit/>
          </a:bodyPr>
          <a:lstStyle>
            <a:lvl1pPr algn="ctr">
              <a:defRPr sz="4000" b="1">
                <a:solidFill>
                  <a:srgbClr val="505050"/>
                </a:solidFill>
                <a:latin typeface="BIZ UDゴシック" panose="020B0400000000000000" pitchFamily="49" charset="-128"/>
                <a:ea typeface="BIZ UDゴシック" panose="020B0400000000000000" pitchFamily="49" charset="-128"/>
              </a:defRPr>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solidFill>
                  <a:srgbClr val="505050"/>
                </a:solidFill>
                <a:latin typeface="BIZ UDゴシック" panose="020B0400000000000000" pitchFamily="49" charset="-128"/>
                <a:ea typeface="BIZ UDゴシック" panose="020B0400000000000000" pitchFamily="49"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6C4859-8383-48FF-AB79-77F867E44FEE}"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cxnSp>
        <p:nvCxnSpPr>
          <p:cNvPr id="7" name="直線コネクタ 6"/>
          <p:cNvCxnSpPr/>
          <p:nvPr userDrawn="1"/>
        </p:nvCxnSpPr>
        <p:spPr>
          <a:xfrm>
            <a:off x="1757120" y="3556000"/>
            <a:ext cx="10425600" cy="0"/>
          </a:xfrm>
          <a:prstGeom prst="line">
            <a:avLst/>
          </a:prstGeom>
          <a:ln w="53975">
            <a:gradFill>
              <a:gsLst>
                <a:gs pos="0">
                  <a:srgbClr val="8F1224"/>
                </a:gs>
                <a:gs pos="39000">
                  <a:srgbClr val="8F1224"/>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1" name="テキスト ボックス 3"/>
          <p:cNvSpPr txBox="1">
            <a:spLocks noChangeArrowheads="1"/>
          </p:cNvSpPr>
          <p:nvPr userDrawn="1"/>
        </p:nvSpPr>
        <p:spPr bwMode="auto">
          <a:xfrm>
            <a:off x="9863371" y="6483263"/>
            <a:ext cx="2449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spcBef>
                <a:spcPct val="20000"/>
              </a:spcBef>
            </a:pPr>
            <a:r>
              <a:rPr lang="en-US" altLang="ja-JP" sz="1800" i="1">
                <a:solidFill>
                  <a:schemeClr val="bg1"/>
                </a:solidFill>
              </a:rPr>
              <a:t> Yamaguchi  Prefecture </a:t>
            </a:r>
            <a:endParaRPr lang="ja-JP" altLang="en-US" sz="1800">
              <a:latin typeface="HGPｺﾞｼｯｸE" pitchFamily="50" charset="-128"/>
              <a:ea typeface="HGPｺﾞｼｯｸE" pitchFamily="50" charset="-128"/>
            </a:endParaRPr>
          </a:p>
        </p:txBody>
      </p:sp>
      <p:pic>
        <p:nvPicPr>
          <p:cNvPr id="12" name="図 11"/>
          <p:cNvPicPr>
            <a:picLocks noChangeAspect="1"/>
          </p:cNvPicPr>
          <p:nvPr userDrawn="1"/>
        </p:nvPicPr>
        <p:blipFill>
          <a:blip r:embed="rId3"/>
          <a:stretch>
            <a:fillRect/>
          </a:stretch>
        </p:blipFill>
        <p:spPr>
          <a:xfrm>
            <a:off x="10384246" y="19077"/>
            <a:ext cx="1767114" cy="471686"/>
          </a:xfrm>
          <a:prstGeom prst="rect">
            <a:avLst/>
          </a:prstGeom>
        </p:spPr>
      </p:pic>
    </p:spTree>
    <p:extLst>
      <p:ext uri="{BB962C8B-B14F-4D97-AF65-F5344CB8AC3E}">
        <p14:creationId xmlns:p14="http://schemas.microsoft.com/office/powerpoint/2010/main" val="647651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A81C19-C47E-44D8-A17D-D9BA82FCE48A}"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31522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2FDD65C-A433-40CC-BE6C-3674E9E8C804}"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26901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 y="9525"/>
            <a:ext cx="10185520" cy="562401"/>
          </a:xfrm>
        </p:spPr>
        <p:txBody>
          <a:bodyPr tIns="108000">
            <a:noAutofit/>
          </a:bodyPr>
          <a:lstStyle>
            <a:lvl1pPr>
              <a:defRPr sz="3200" b="1">
                <a:solidFill>
                  <a:srgbClr val="505050"/>
                </a:solidFill>
                <a:latin typeface="BIZ UDゴシック" panose="020B0400000000000000" pitchFamily="49" charset="-128"/>
                <a:ea typeface="BIZ UDゴシック" panose="020B0400000000000000" pitchFamily="49" charset="-128"/>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a:solidFill>
                  <a:srgbClr val="505050"/>
                </a:solidFill>
                <a:latin typeface="BIZ UDゴシック" panose="020B0400000000000000" pitchFamily="49" charset="-128"/>
                <a:ea typeface="BIZ UDゴシック" panose="020B0400000000000000" pitchFamily="49" charset="-128"/>
              </a:defRPr>
            </a:lvl1pPr>
            <a:lvl2pPr>
              <a:defRPr>
                <a:solidFill>
                  <a:srgbClr val="505050"/>
                </a:solidFill>
                <a:latin typeface="BIZ UDゴシック" panose="020B0400000000000000" pitchFamily="49" charset="-128"/>
                <a:ea typeface="BIZ UDゴシック" panose="020B0400000000000000" pitchFamily="49" charset="-128"/>
              </a:defRPr>
            </a:lvl2pPr>
            <a:lvl3pPr>
              <a:defRPr>
                <a:solidFill>
                  <a:srgbClr val="505050"/>
                </a:solidFill>
                <a:latin typeface="BIZ UDゴシック" panose="020B0400000000000000" pitchFamily="49" charset="-128"/>
                <a:ea typeface="BIZ UDゴシック" panose="020B0400000000000000" pitchFamily="49" charset="-128"/>
              </a:defRPr>
            </a:lvl3pPr>
            <a:lvl4pPr>
              <a:defRPr>
                <a:solidFill>
                  <a:srgbClr val="505050"/>
                </a:solidFill>
                <a:latin typeface="BIZ UDゴシック" panose="020B0400000000000000" pitchFamily="49" charset="-128"/>
                <a:ea typeface="BIZ UDゴシック" panose="020B0400000000000000" pitchFamily="49" charset="-128"/>
              </a:defRPr>
            </a:lvl4pPr>
            <a:lvl5pPr>
              <a:defRPr>
                <a:solidFill>
                  <a:srgbClr val="505050"/>
                </a:solidFill>
                <a:latin typeface="BIZ UDゴシック" panose="020B0400000000000000" pitchFamily="49" charset="-128"/>
                <a:ea typeface="BIZ UDゴシック" panose="020B0400000000000000" pitchFamily="49"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24FCA7-E7F3-4A99-8A63-F224D9E23770}"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278816" y="144951"/>
            <a:ext cx="2743200" cy="365125"/>
          </a:xfrm>
        </p:spPr>
        <p:txBody>
          <a:bodyPr/>
          <a:lstStyle>
            <a:lvl1pPr>
              <a:defRPr sz="2400" b="1"/>
            </a:lvl1pPr>
          </a:lstStyle>
          <a:p>
            <a:fld id="{74251A75-00F0-4978-89AA-772CC97475EB}" type="slidenum">
              <a:rPr lang="ja-JP" altLang="en-US" smtClean="0"/>
              <a:pPr/>
              <a:t>‹#›</a:t>
            </a:fld>
            <a:endParaRPr lang="ja-JP" altLang="en-US"/>
          </a:p>
        </p:txBody>
      </p:sp>
      <p:sp>
        <p:nvSpPr>
          <p:cNvPr id="7" name="正方形/長方形 6"/>
          <p:cNvSpPr/>
          <p:nvPr userDrawn="1"/>
        </p:nvSpPr>
        <p:spPr>
          <a:xfrm>
            <a:off x="0" y="562401"/>
            <a:ext cx="12189600" cy="90000"/>
          </a:xfrm>
          <a:prstGeom prst="rect">
            <a:avLst/>
          </a:prstGeom>
          <a:gradFill>
            <a:gsLst>
              <a:gs pos="58000">
                <a:srgbClr val="8F1224"/>
              </a:gs>
              <a:gs pos="0">
                <a:schemeClr val="bg1"/>
              </a:gs>
              <a:gs pos="100000">
                <a:srgbClr val="8F12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08"/>
          </a:p>
        </p:txBody>
      </p:sp>
    </p:spTree>
    <p:extLst>
      <p:ext uri="{BB962C8B-B14F-4D97-AF65-F5344CB8AC3E}">
        <p14:creationId xmlns:p14="http://schemas.microsoft.com/office/powerpoint/2010/main" val="207043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0065B03-BF77-449C-BC3A-0BDFB6A26275}" type="datetime1">
              <a:rPr kumimoji="1" lang="ja-JP" altLang="en-US" smtClean="0"/>
              <a:t>2025/2/19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82855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9A9F49A-0ECA-470E-BCB4-973D8FEF946D}" type="datetime1">
              <a:rPr kumimoji="1" lang="ja-JP" altLang="en-US" smtClean="0"/>
              <a:t>2025/2/19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168814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856FEB0-AE76-4AB8-BB55-A79A52B87022}" type="datetime1">
              <a:rPr kumimoji="1" lang="ja-JP" altLang="en-US" smtClean="0"/>
              <a:t>2025/2/19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34738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FF01A92-DABD-4DEB-8043-7A0FA8EF58B8}" type="datetime1">
              <a:rPr kumimoji="1" lang="ja-JP" altLang="en-US" smtClean="0"/>
              <a:t>2025/2/19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340334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3500F8-3A0C-4D01-B4CC-364F9D44E45C}" type="datetime1">
              <a:rPr kumimoji="1" lang="ja-JP" altLang="en-US" smtClean="0"/>
              <a:t>2025/2/19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57393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A7BBECE-0E52-482A-95BB-9FE7AFC039A4}" type="datetime1">
              <a:rPr kumimoji="1" lang="ja-JP" altLang="en-US" smtClean="0"/>
              <a:t>2025/2/19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28376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3D5A2F8-BA5A-4E9E-AA6A-25B890FB2590}" type="datetime1">
              <a:rPr kumimoji="1" lang="ja-JP" altLang="en-US" smtClean="0"/>
              <a:t>2025/2/19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239067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2A6B9-347E-4E30-ADDD-C9A706719B29}" type="datetime1">
              <a:rPr kumimoji="1" lang="ja-JP" altLang="en-US" smtClean="0"/>
              <a:t>2025/2/19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51A75-00F0-4978-89AA-772CC97475EB}" type="slidenum">
              <a:rPr kumimoji="1" lang="ja-JP" altLang="en-US" smtClean="0"/>
              <a:t>‹#›</a:t>
            </a:fld>
            <a:endParaRPr kumimoji="1" lang="ja-JP" altLang="en-US"/>
          </a:p>
        </p:txBody>
      </p:sp>
    </p:spTree>
    <p:extLst>
      <p:ext uri="{BB962C8B-B14F-4D97-AF65-F5344CB8AC3E}">
        <p14:creationId xmlns:p14="http://schemas.microsoft.com/office/powerpoint/2010/main" val="78618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22363"/>
            <a:ext cx="12192000" cy="2387600"/>
          </a:xfrm>
        </p:spPr>
        <p:txBody>
          <a:bodyPr anchor="ctr">
            <a:normAutofit/>
          </a:bodyPr>
          <a:lstStyle/>
          <a:p>
            <a:r>
              <a:rPr kumimoji="1" lang="ja-JP" altLang="en-US" sz="3200" dirty="0"/>
              <a:t>山口県 砂防関係施設点検支援システム</a:t>
            </a:r>
            <a:br>
              <a:rPr kumimoji="1" lang="en-US" altLang="ja-JP" sz="3200" dirty="0"/>
            </a:br>
            <a:r>
              <a:rPr kumimoji="1" lang="ja-JP" altLang="en-US" sz="3200" dirty="0"/>
              <a:t>現地点検（</a:t>
            </a:r>
            <a:r>
              <a:rPr kumimoji="1" lang="en-US" altLang="ja-JP" sz="3200" dirty="0"/>
              <a:t>iPad</a:t>
            </a:r>
            <a:r>
              <a:rPr kumimoji="1" lang="ja-JP" altLang="en-US" sz="3200" dirty="0"/>
              <a:t>）＆とりまとめ編</a:t>
            </a:r>
          </a:p>
        </p:txBody>
      </p:sp>
      <p:sp>
        <p:nvSpPr>
          <p:cNvPr id="5" name="スライド番号プレースホルダー 4">
            <a:extLst>
              <a:ext uri="{FF2B5EF4-FFF2-40B4-BE49-F238E27FC236}">
                <a16:creationId xmlns:a16="http://schemas.microsoft.com/office/drawing/2014/main" id="{421161C9-ECE4-F141-F115-5CD20DB7857D}"/>
              </a:ext>
            </a:extLst>
          </p:cNvPr>
          <p:cNvSpPr>
            <a:spLocks noGrp="1"/>
          </p:cNvSpPr>
          <p:nvPr>
            <p:ph type="sldNum" sz="quarter" idx="12"/>
          </p:nvPr>
        </p:nvSpPr>
        <p:spPr/>
        <p:txBody>
          <a:bodyPr/>
          <a:lstStyle/>
          <a:p>
            <a:fld id="{74251A75-00F0-4978-89AA-772CC97475EB}" type="slidenum">
              <a:rPr kumimoji="1" lang="ja-JP" altLang="en-US" smtClean="0"/>
              <a:t>1</a:t>
            </a:fld>
            <a:endParaRPr kumimoji="1" lang="ja-JP" altLang="en-US"/>
          </a:p>
        </p:txBody>
      </p:sp>
      <p:sp>
        <p:nvSpPr>
          <p:cNvPr id="3" name="テキスト ボックス 2">
            <a:extLst>
              <a:ext uri="{FF2B5EF4-FFF2-40B4-BE49-F238E27FC236}">
                <a16:creationId xmlns:a16="http://schemas.microsoft.com/office/drawing/2014/main" id="{7D881E70-3EB5-9E72-AD2F-DD7732A7ACCB}"/>
              </a:ext>
            </a:extLst>
          </p:cNvPr>
          <p:cNvSpPr txBox="1"/>
          <p:nvPr/>
        </p:nvSpPr>
        <p:spPr>
          <a:xfrm>
            <a:off x="457200" y="374073"/>
            <a:ext cx="877163" cy="369332"/>
          </a:xfrm>
          <a:prstGeom prst="rect">
            <a:avLst/>
          </a:prstGeom>
          <a:noFill/>
          <a:ln>
            <a:solidFill>
              <a:schemeClr val="tx1"/>
            </a:solidFill>
          </a:ln>
        </p:spPr>
        <p:txBody>
          <a:bodyPr wrap="none" rtlCol="0">
            <a:spAutoFit/>
          </a:bodyPr>
          <a:lstStyle/>
          <a:p>
            <a:r>
              <a:rPr kumimoji="1" lang="ja-JP" altLang="en-US" dirty="0"/>
              <a:t>資料２</a:t>
            </a:r>
          </a:p>
        </p:txBody>
      </p:sp>
    </p:spTree>
    <p:extLst>
      <p:ext uri="{BB962C8B-B14F-4D97-AF65-F5344CB8AC3E}">
        <p14:creationId xmlns:p14="http://schemas.microsoft.com/office/powerpoint/2010/main" val="271714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AF0B-BE5A-4EBF-63A5-3879F550E057}"/>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19F3471E-174E-E670-AF4E-064A2B8406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12349" y="1487863"/>
            <a:ext cx="7509667" cy="4223087"/>
          </a:xfrm>
          <a:prstGeom prst="rect">
            <a:avLst/>
          </a:prstGeom>
        </p:spPr>
      </p:pic>
      <p:sp>
        <p:nvSpPr>
          <p:cNvPr id="2" name="タイトル 1">
            <a:extLst>
              <a:ext uri="{FF2B5EF4-FFF2-40B4-BE49-F238E27FC236}">
                <a16:creationId xmlns:a16="http://schemas.microsoft.com/office/drawing/2014/main" id="{6D75FA79-926D-28CC-23C3-DE56212E5C14}"/>
              </a:ext>
            </a:extLst>
          </p:cNvPr>
          <p:cNvSpPr>
            <a:spLocks noGrp="1"/>
          </p:cNvSpPr>
          <p:nvPr>
            <p:ph type="title"/>
          </p:nvPr>
        </p:nvSpPr>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9" name="正方形/長方形 8">
            <a:extLst>
              <a:ext uri="{FF2B5EF4-FFF2-40B4-BE49-F238E27FC236}">
                <a16:creationId xmlns:a16="http://schemas.microsoft.com/office/drawing/2014/main" id="{969326A8-89DC-FAC2-C583-D4CECD4E2FF5}"/>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7004E38C-671A-3D85-6DA0-D22A2590C62A}"/>
              </a:ext>
            </a:extLst>
          </p:cNvPr>
          <p:cNvSpPr>
            <a:spLocks noGrp="1"/>
          </p:cNvSpPr>
          <p:nvPr>
            <p:ph idx="1"/>
          </p:nvPr>
        </p:nvSpPr>
        <p:spPr>
          <a:xfrm>
            <a:off x="265957" y="768611"/>
            <a:ext cx="4073089" cy="5982230"/>
          </a:xfrm>
        </p:spPr>
        <p:txBody>
          <a:bodyPr>
            <a:normAutofit/>
          </a:bodyPr>
          <a:lstStyle/>
          <a:p>
            <a:pPr marL="0" indent="0">
              <a:lnSpc>
                <a:spcPct val="120000"/>
              </a:lnSpc>
              <a:buNone/>
            </a:pPr>
            <a:r>
              <a:rPr lang="ja-JP" altLang="en-US" sz="1800" u="sng" dirty="0"/>
              <a:t>点検入力画面（カメラモード）</a:t>
            </a:r>
            <a:endParaRPr lang="en-US" altLang="ja-JP" sz="1800" u="sng" dirty="0"/>
          </a:p>
          <a:p>
            <a:pPr marL="0" indent="0">
              <a:lnSpc>
                <a:spcPct val="120000"/>
              </a:lnSpc>
              <a:buNone/>
            </a:pPr>
            <a:r>
              <a:rPr lang="ja-JP" altLang="en-US" sz="1800" dirty="0"/>
              <a:t>カメラでの撮影を行う画面。</a:t>
            </a:r>
            <a:endParaRPr lang="en-US" altLang="ja-JP" sz="1800" dirty="0"/>
          </a:p>
          <a:p>
            <a:pPr marL="0" indent="0">
              <a:lnSpc>
                <a:spcPct val="120000"/>
              </a:lnSpc>
              <a:buNone/>
            </a:pPr>
            <a:r>
              <a:rPr lang="ja-JP" altLang="en-US" sz="1800" dirty="0"/>
              <a:t>＜撮影手順＞</a:t>
            </a:r>
            <a:br>
              <a:rPr lang="en-US" altLang="ja-JP" sz="1800" dirty="0"/>
            </a:br>
            <a:r>
              <a:rPr lang="ja-JP" altLang="en-US" sz="1800" dirty="0"/>
              <a:t>左上の地図を拡大して、</a:t>
            </a:r>
            <a:r>
              <a:rPr lang="ja-JP" altLang="en-US" sz="1800" dirty="0">
                <a:solidFill>
                  <a:srgbClr val="FF0000"/>
                </a:solidFill>
              </a:rPr>
              <a:t>下絵</a:t>
            </a:r>
            <a:r>
              <a:rPr lang="ja-JP" altLang="en-US" sz="1800" dirty="0"/>
              <a:t>を選択</a:t>
            </a:r>
            <a:br>
              <a:rPr lang="en-US" altLang="ja-JP" sz="1800" dirty="0"/>
            </a:br>
            <a:r>
              <a:rPr lang="ja-JP" altLang="en-US" sz="1800" dirty="0"/>
              <a:t>⇒</a:t>
            </a:r>
            <a:r>
              <a:rPr lang="ja-JP" altLang="en-US" sz="1800" dirty="0">
                <a:solidFill>
                  <a:srgbClr val="FF0000"/>
                </a:solidFill>
              </a:rPr>
              <a:t>損傷位置（または撮影位置（</a:t>
            </a:r>
            <a:r>
              <a:rPr lang="en-US" altLang="ja-JP" sz="1800" dirty="0">
                <a:solidFill>
                  <a:srgbClr val="FF0000"/>
                </a:solidFill>
              </a:rPr>
              <a:t>※</a:t>
            </a:r>
            <a:r>
              <a:rPr lang="ja-JP" altLang="en-US" sz="1800" dirty="0">
                <a:solidFill>
                  <a:srgbClr val="FF0000"/>
                </a:solidFill>
              </a:rPr>
              <a:t>））</a:t>
            </a:r>
            <a:r>
              <a:rPr lang="ja-JP" altLang="en-US" sz="1800" dirty="0"/>
              <a:t>を選択</a:t>
            </a:r>
            <a:br>
              <a:rPr lang="en-US" altLang="ja-JP" sz="1800" dirty="0"/>
            </a:br>
            <a:r>
              <a:rPr lang="ja-JP" altLang="en-US" sz="1800" dirty="0"/>
              <a:t>⇒左下の前回写真を参考に、今回の点検写真を撮影</a:t>
            </a:r>
            <a:endParaRPr lang="en-US" altLang="ja-JP" sz="1800" dirty="0"/>
          </a:p>
          <a:p>
            <a:pPr marL="0" indent="0">
              <a:lnSpc>
                <a:spcPct val="120000"/>
              </a:lnSpc>
              <a:buNone/>
            </a:pPr>
            <a:r>
              <a:rPr lang="ja-JP" altLang="en-US" sz="1800" dirty="0"/>
              <a:t>以上の撮影手順を連続して行うことができる。</a:t>
            </a:r>
            <a:endParaRPr lang="en-US" altLang="ja-JP" sz="1800" dirty="0"/>
          </a:p>
        </p:txBody>
      </p:sp>
      <p:cxnSp>
        <p:nvCxnSpPr>
          <p:cNvPr id="14" name="直線コネクタ 13">
            <a:extLst>
              <a:ext uri="{FF2B5EF4-FFF2-40B4-BE49-F238E27FC236}">
                <a16:creationId xmlns:a16="http://schemas.microsoft.com/office/drawing/2014/main" id="{DBD5E41C-8CB6-E3DE-DA76-EADAB0C6A228}"/>
              </a:ext>
            </a:extLst>
          </p:cNvPr>
          <p:cNvCxnSpPr>
            <a:cxnSpLocks/>
          </p:cNvCxnSpPr>
          <p:nvPr/>
        </p:nvCxnSpPr>
        <p:spPr>
          <a:xfrm>
            <a:off x="44348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E27EE463-F6AE-6826-CFE1-41358C7776A2}"/>
              </a:ext>
            </a:extLst>
          </p:cNvPr>
          <p:cNvSpPr>
            <a:spLocks noGrp="1"/>
          </p:cNvSpPr>
          <p:nvPr>
            <p:ph type="sldNum" sz="quarter" idx="12"/>
          </p:nvPr>
        </p:nvSpPr>
        <p:spPr/>
        <p:txBody>
          <a:bodyPr/>
          <a:lstStyle/>
          <a:p>
            <a:fld id="{74251A75-00F0-4978-89AA-772CC97475EB}" type="slidenum">
              <a:rPr lang="ja-JP" altLang="en-US" smtClean="0"/>
              <a:pPr/>
              <a:t>10</a:t>
            </a:fld>
            <a:endParaRPr lang="ja-JP" altLang="en-US"/>
          </a:p>
        </p:txBody>
      </p:sp>
      <p:sp>
        <p:nvSpPr>
          <p:cNvPr id="4" name="テキスト ボックス 3">
            <a:extLst>
              <a:ext uri="{FF2B5EF4-FFF2-40B4-BE49-F238E27FC236}">
                <a16:creationId xmlns:a16="http://schemas.microsoft.com/office/drawing/2014/main" id="{E2C66DC3-142A-F94E-AEB6-139EA5C598FB}"/>
              </a:ext>
            </a:extLst>
          </p:cNvPr>
          <p:cNvSpPr txBox="1"/>
          <p:nvPr/>
        </p:nvSpPr>
        <p:spPr>
          <a:xfrm>
            <a:off x="4579574" y="960905"/>
            <a:ext cx="6093994" cy="369332"/>
          </a:xfrm>
          <a:prstGeom prst="rect">
            <a:avLst/>
          </a:prstGeom>
          <a:noFill/>
        </p:spPr>
        <p:txBody>
          <a:bodyPr wrap="square">
            <a:spAutoFit/>
          </a:bodyPr>
          <a:lstStyle/>
          <a:p>
            <a:r>
              <a:rPr lang="en-US" altLang="ja-JP"/>
              <a:t>iPad</a:t>
            </a:r>
            <a:r>
              <a:rPr lang="ja-JP" altLang="en-US"/>
              <a:t> 点検編集画面</a:t>
            </a:r>
            <a:endParaRPr kumimoji="1" lang="ja-JP" altLang="en-US"/>
          </a:p>
        </p:txBody>
      </p:sp>
      <p:sp>
        <p:nvSpPr>
          <p:cNvPr id="19" name="正方形/長方形 18">
            <a:extLst>
              <a:ext uri="{FF2B5EF4-FFF2-40B4-BE49-F238E27FC236}">
                <a16:creationId xmlns:a16="http://schemas.microsoft.com/office/drawing/2014/main" id="{7E839725-1BF7-FFDB-1C33-0E4663DB864A}"/>
              </a:ext>
            </a:extLst>
          </p:cNvPr>
          <p:cNvSpPr/>
          <p:nvPr/>
        </p:nvSpPr>
        <p:spPr>
          <a:xfrm>
            <a:off x="7315205" y="1423941"/>
            <a:ext cx="1963611" cy="5905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AF63240-0E9C-FD6A-1B7E-68DF3A20F9C3}"/>
              </a:ext>
            </a:extLst>
          </p:cNvPr>
          <p:cNvSpPr txBox="1"/>
          <p:nvPr/>
        </p:nvSpPr>
        <p:spPr>
          <a:xfrm>
            <a:off x="7411136" y="1104428"/>
            <a:ext cx="3262432" cy="338554"/>
          </a:xfrm>
          <a:prstGeom prst="rect">
            <a:avLst/>
          </a:prstGeom>
          <a:noFill/>
        </p:spPr>
        <p:txBody>
          <a:bodyPr wrap="none" rtlCol="0">
            <a:spAutoFit/>
          </a:bodyPr>
          <a:lstStyle/>
          <a:p>
            <a:r>
              <a:rPr kumimoji="1" lang="ja-JP" altLang="en-US" sz="1600">
                <a:solidFill>
                  <a:srgbClr val="FF0000"/>
                </a:solidFill>
              </a:rPr>
              <a:t>点検モードとカメラモードの切替</a:t>
            </a:r>
          </a:p>
        </p:txBody>
      </p:sp>
      <p:sp>
        <p:nvSpPr>
          <p:cNvPr id="10" name="テキスト ボックス 9">
            <a:extLst>
              <a:ext uri="{FF2B5EF4-FFF2-40B4-BE49-F238E27FC236}">
                <a16:creationId xmlns:a16="http://schemas.microsoft.com/office/drawing/2014/main" id="{519BD206-125F-7775-2310-F075FCCBF681}"/>
              </a:ext>
            </a:extLst>
          </p:cNvPr>
          <p:cNvSpPr txBox="1"/>
          <p:nvPr/>
        </p:nvSpPr>
        <p:spPr>
          <a:xfrm>
            <a:off x="1017223" y="5791602"/>
            <a:ext cx="9565050"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altLang="ja-JP"/>
              <a:t>※</a:t>
            </a:r>
            <a:r>
              <a:rPr lang="ja-JP" altLang="en-US"/>
              <a:t>地図（図面）上のプロット場所は、損傷位置と撮影位置のどちらかとなる。</a:t>
            </a:r>
            <a:endParaRPr lang="en-US" altLang="ja-JP"/>
          </a:p>
          <a:p>
            <a:r>
              <a:rPr lang="ja-JP" altLang="en-US"/>
              <a:t>　点検項目が</a:t>
            </a:r>
            <a:r>
              <a:rPr lang="ja-JP" altLang="en-US" b="1">
                <a:solidFill>
                  <a:schemeClr val="accent5"/>
                </a:solidFill>
              </a:rPr>
              <a:t>「その他」</a:t>
            </a:r>
            <a:r>
              <a:rPr lang="ja-JP" altLang="en-US"/>
              <a:t>の場合、</a:t>
            </a:r>
            <a:r>
              <a:rPr lang="ja-JP" altLang="en-US" b="1">
                <a:solidFill>
                  <a:schemeClr val="accent5"/>
                </a:solidFill>
              </a:rPr>
              <a:t>撮影者の位置（撮影位置）</a:t>
            </a:r>
            <a:r>
              <a:rPr lang="ja-JP" altLang="en-US"/>
              <a:t>を表し、</a:t>
            </a:r>
            <a:endParaRPr lang="en-US" altLang="ja-JP"/>
          </a:p>
          <a:p>
            <a:r>
              <a:rPr lang="ja-JP" altLang="en-US"/>
              <a:t>　点検項目が</a:t>
            </a:r>
            <a:r>
              <a:rPr lang="ja-JP" altLang="en-US" b="1">
                <a:solidFill>
                  <a:schemeClr val="accent5"/>
                </a:solidFill>
              </a:rPr>
              <a:t>「その他」以外</a:t>
            </a:r>
            <a:r>
              <a:rPr lang="ja-JP" altLang="en-US"/>
              <a:t>の場合は、</a:t>
            </a:r>
            <a:r>
              <a:rPr lang="ja-JP" altLang="en-US" b="1">
                <a:solidFill>
                  <a:schemeClr val="accent5"/>
                </a:solidFill>
              </a:rPr>
              <a:t>損傷そのものの位置（損傷位置）</a:t>
            </a:r>
            <a:r>
              <a:rPr lang="ja-JP" altLang="en-US"/>
              <a:t>を表す。</a:t>
            </a:r>
            <a:endParaRPr kumimoji="1" lang="ja-JP" altLang="en-US"/>
          </a:p>
        </p:txBody>
      </p:sp>
      <p:sp>
        <p:nvSpPr>
          <p:cNvPr id="3" name="吹き出し: 線 2">
            <a:extLst>
              <a:ext uri="{FF2B5EF4-FFF2-40B4-BE49-F238E27FC236}">
                <a16:creationId xmlns:a16="http://schemas.microsoft.com/office/drawing/2014/main" id="{2A9DD5D7-548E-BB31-10DF-65E12B65BCB4}"/>
              </a:ext>
            </a:extLst>
          </p:cNvPr>
          <p:cNvSpPr/>
          <p:nvPr/>
        </p:nvSpPr>
        <p:spPr>
          <a:xfrm>
            <a:off x="6226149" y="4890767"/>
            <a:ext cx="2816203" cy="594845"/>
          </a:xfrm>
          <a:prstGeom prst="borderCallout1">
            <a:avLst>
              <a:gd name="adj1" fmla="val 53983"/>
              <a:gd name="adj2" fmla="val -991"/>
              <a:gd name="adj3" fmla="val 21208"/>
              <a:gd name="adj4" fmla="val -342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上の地図で選んだ写真箇所の</a:t>
            </a:r>
            <a:endParaRPr lang="en-US" altLang="ja-JP" sz="1400" dirty="0">
              <a:solidFill>
                <a:schemeClr val="tx1"/>
              </a:solidFill>
            </a:endParaRPr>
          </a:p>
          <a:p>
            <a:pPr algn="ctr"/>
            <a:r>
              <a:rPr kumimoji="1" lang="ja-JP" altLang="en-US" sz="1400" dirty="0">
                <a:solidFill>
                  <a:schemeClr val="tx1"/>
                </a:solidFill>
              </a:rPr>
              <a:t>前回点検写真が表示される</a:t>
            </a:r>
          </a:p>
        </p:txBody>
      </p:sp>
      <p:sp>
        <p:nvSpPr>
          <p:cNvPr id="7" name="吹き出し: 線 6">
            <a:extLst>
              <a:ext uri="{FF2B5EF4-FFF2-40B4-BE49-F238E27FC236}">
                <a16:creationId xmlns:a16="http://schemas.microsoft.com/office/drawing/2014/main" id="{330BD5AC-C7E3-384A-F6E4-62A897FB1C19}"/>
              </a:ext>
            </a:extLst>
          </p:cNvPr>
          <p:cNvSpPr/>
          <p:nvPr/>
        </p:nvSpPr>
        <p:spPr>
          <a:xfrm>
            <a:off x="6227057" y="2358369"/>
            <a:ext cx="2816203" cy="594845"/>
          </a:xfrm>
          <a:prstGeom prst="borderCallout1">
            <a:avLst>
              <a:gd name="adj1" fmla="val 53983"/>
              <a:gd name="adj2" fmla="val -991"/>
              <a:gd name="adj3" fmla="val 21208"/>
              <a:gd name="adj4" fmla="val -342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地図または補助図面上で</a:t>
            </a:r>
            <a:endParaRPr kumimoji="1" lang="en-US" altLang="ja-JP" sz="1400" dirty="0">
              <a:solidFill>
                <a:schemeClr val="tx1"/>
              </a:solidFill>
            </a:endParaRPr>
          </a:p>
          <a:p>
            <a:pPr algn="ctr"/>
            <a:r>
              <a:rPr lang="ja-JP" altLang="en-US" sz="1400" dirty="0">
                <a:solidFill>
                  <a:schemeClr val="tx1"/>
                </a:solidFill>
              </a:rPr>
              <a:t>写真箇所を選択する</a:t>
            </a:r>
            <a:endParaRPr kumimoji="1" lang="ja-JP" altLang="en-US" sz="1400" dirty="0">
              <a:solidFill>
                <a:schemeClr val="tx1"/>
              </a:solidFill>
            </a:endParaRPr>
          </a:p>
        </p:txBody>
      </p:sp>
      <p:sp>
        <p:nvSpPr>
          <p:cNvPr id="11" name="吹き出し: 線 10">
            <a:extLst>
              <a:ext uri="{FF2B5EF4-FFF2-40B4-BE49-F238E27FC236}">
                <a16:creationId xmlns:a16="http://schemas.microsoft.com/office/drawing/2014/main" id="{95F9C127-58A3-B86B-DEC6-64ED75D5722C}"/>
              </a:ext>
            </a:extLst>
          </p:cNvPr>
          <p:cNvSpPr/>
          <p:nvPr/>
        </p:nvSpPr>
        <p:spPr>
          <a:xfrm>
            <a:off x="9550378" y="4517962"/>
            <a:ext cx="1963611" cy="372805"/>
          </a:xfrm>
          <a:prstGeom prst="borderCallout1">
            <a:avLst>
              <a:gd name="adj1" fmla="val 47294"/>
              <a:gd name="adj2" fmla="val 100610"/>
              <a:gd name="adj3" fmla="val 3370"/>
              <a:gd name="adj4" fmla="val 108764"/>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カメラロールから選択</a:t>
            </a:r>
          </a:p>
        </p:txBody>
      </p:sp>
      <p:sp>
        <p:nvSpPr>
          <p:cNvPr id="12" name="吹き出し: 線 11">
            <a:extLst>
              <a:ext uri="{FF2B5EF4-FFF2-40B4-BE49-F238E27FC236}">
                <a16:creationId xmlns:a16="http://schemas.microsoft.com/office/drawing/2014/main" id="{DA13A287-D83C-AF70-52C1-93B7C8FA0EB5}"/>
              </a:ext>
            </a:extLst>
          </p:cNvPr>
          <p:cNvSpPr/>
          <p:nvPr/>
        </p:nvSpPr>
        <p:spPr>
          <a:xfrm>
            <a:off x="9436771" y="2844729"/>
            <a:ext cx="1963611" cy="372805"/>
          </a:xfrm>
          <a:prstGeom prst="borderCallout1">
            <a:avLst>
              <a:gd name="adj1" fmla="val 47294"/>
              <a:gd name="adj2" fmla="val 100610"/>
              <a:gd name="adj3" fmla="val 3370"/>
              <a:gd name="adj4" fmla="val 108764"/>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タイマー等の設定</a:t>
            </a:r>
            <a:endParaRPr kumimoji="1" lang="ja-JP" altLang="en-US" sz="1400" dirty="0">
              <a:solidFill>
                <a:schemeClr val="tx1"/>
              </a:solidFill>
            </a:endParaRPr>
          </a:p>
        </p:txBody>
      </p:sp>
      <p:sp>
        <p:nvSpPr>
          <p:cNvPr id="13" name="吹き出し: 線 12">
            <a:extLst>
              <a:ext uri="{FF2B5EF4-FFF2-40B4-BE49-F238E27FC236}">
                <a16:creationId xmlns:a16="http://schemas.microsoft.com/office/drawing/2014/main" id="{A2824BC4-ED79-9A9F-93ED-3A69C938DBDF}"/>
              </a:ext>
            </a:extLst>
          </p:cNvPr>
          <p:cNvSpPr/>
          <p:nvPr/>
        </p:nvSpPr>
        <p:spPr>
          <a:xfrm>
            <a:off x="9962432" y="2121071"/>
            <a:ext cx="1963611" cy="372805"/>
          </a:xfrm>
          <a:prstGeom prst="borderCallout1">
            <a:avLst>
              <a:gd name="adj1" fmla="val -1889"/>
              <a:gd name="adj2" fmla="val 53436"/>
              <a:gd name="adj3" fmla="val -21541"/>
              <a:gd name="adj4" fmla="val 59893"/>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写真箇所の情報を表示</a:t>
            </a:r>
          </a:p>
        </p:txBody>
      </p:sp>
      <p:sp>
        <p:nvSpPr>
          <p:cNvPr id="15" name="正方形/長方形 14">
            <a:extLst>
              <a:ext uri="{FF2B5EF4-FFF2-40B4-BE49-F238E27FC236}">
                <a16:creationId xmlns:a16="http://schemas.microsoft.com/office/drawing/2014/main" id="{4D8D8707-F724-67AD-C8AE-FB951CD3FCCB}"/>
              </a:ext>
            </a:extLst>
          </p:cNvPr>
          <p:cNvSpPr/>
          <p:nvPr/>
        </p:nvSpPr>
        <p:spPr>
          <a:xfrm>
            <a:off x="11794331" y="1666946"/>
            <a:ext cx="73819" cy="68985"/>
          </a:xfrm>
          <a:prstGeom prst="rect">
            <a:avLst/>
          </a:prstGeom>
          <a:solidFill>
            <a:srgbClr val="3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721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4FAE-624F-9F62-E8E6-BDD5A42314A3}"/>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1CC6D47C-B579-4F08-6C0F-B0393C3C0C08}"/>
              </a:ext>
            </a:extLst>
          </p:cNvPr>
          <p:cNvSpPr>
            <a:spLocks noGrp="1"/>
          </p:cNvSpPr>
          <p:nvPr>
            <p:ph type="sldNum" sz="quarter" idx="12"/>
          </p:nvPr>
        </p:nvSpPr>
        <p:spPr/>
        <p:txBody>
          <a:bodyPr/>
          <a:lstStyle/>
          <a:p>
            <a:fld id="{74251A75-00F0-4978-89AA-772CC97475EB}" type="slidenum">
              <a:rPr lang="ja-JP" altLang="en-US" smtClean="0"/>
              <a:pPr/>
              <a:t>11</a:t>
            </a:fld>
            <a:endParaRPr lang="ja-JP" altLang="en-US"/>
          </a:p>
        </p:txBody>
      </p:sp>
      <p:sp>
        <p:nvSpPr>
          <p:cNvPr id="4" name="タイトル 3">
            <a:extLst>
              <a:ext uri="{FF2B5EF4-FFF2-40B4-BE49-F238E27FC236}">
                <a16:creationId xmlns:a16="http://schemas.microsoft.com/office/drawing/2014/main" id="{4025BF20-AC68-B52E-6254-A9E444BF3B8D}"/>
              </a:ext>
            </a:extLst>
          </p:cNvPr>
          <p:cNvSpPr>
            <a:spLocks noGrp="1"/>
          </p:cNvSpPr>
          <p:nvPr>
            <p:ph type="title"/>
          </p:nvPr>
        </p:nvSpPr>
        <p:spPr>
          <a:xfrm>
            <a:off x="0" y="3147799"/>
            <a:ext cx="12191999" cy="562401"/>
          </a:xfrm>
        </p:spPr>
        <p:txBody>
          <a:bodyPr/>
          <a:lstStyle/>
          <a:p>
            <a:pPr algn="ctr"/>
            <a:r>
              <a:rPr lang="ja-JP" altLang="en-US" dirty="0"/>
              <a:t>基本的な操作手順（現地点検・とりまとめ）</a:t>
            </a:r>
          </a:p>
        </p:txBody>
      </p:sp>
    </p:spTree>
    <p:extLst>
      <p:ext uri="{BB962C8B-B14F-4D97-AF65-F5344CB8AC3E}">
        <p14:creationId xmlns:p14="http://schemas.microsoft.com/office/powerpoint/2010/main" val="3095229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AD5F392-F533-57BC-81D9-285FE7DF6D83}"/>
              </a:ext>
            </a:extLst>
          </p:cNvPr>
          <p:cNvSpPr/>
          <p:nvPr/>
        </p:nvSpPr>
        <p:spPr>
          <a:xfrm>
            <a:off x="135621" y="875052"/>
            <a:ext cx="12103820" cy="60249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sz="2400" dirty="0"/>
              <a:t>　</a:t>
            </a:r>
            <a:r>
              <a:rPr lang="ja-JP" altLang="en-US" sz="2400" u="sng" dirty="0"/>
              <a:t>基本的な操作手順（現地点検・とりまとめ）</a:t>
            </a:r>
            <a:endParaRPr kumimoji="1" lang="ja-JP" altLang="en-US" sz="2400" dirty="0"/>
          </a:p>
        </p:txBody>
      </p:sp>
      <p:sp>
        <p:nvSpPr>
          <p:cNvPr id="9" name="正方形/長方形 8">
            <a:extLst>
              <a:ext uri="{FF2B5EF4-FFF2-40B4-BE49-F238E27FC236}">
                <a16:creationId xmlns:a16="http://schemas.microsoft.com/office/drawing/2014/main" id="{B9FA70F1-93D3-4A74-8292-2E26EEB88198}"/>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F131F529-E43A-5F83-37BF-6D632C827F0A}"/>
              </a:ext>
            </a:extLst>
          </p:cNvPr>
          <p:cNvSpPr>
            <a:spLocks noGrp="1"/>
          </p:cNvSpPr>
          <p:nvPr>
            <p:ph type="sldNum" sz="quarter" idx="12"/>
          </p:nvPr>
        </p:nvSpPr>
        <p:spPr/>
        <p:txBody>
          <a:bodyPr/>
          <a:lstStyle/>
          <a:p>
            <a:fld id="{74251A75-00F0-4978-89AA-772CC97475EB}" type="slidenum">
              <a:rPr lang="ja-JP" altLang="en-US" smtClean="0"/>
              <a:pPr/>
              <a:t>12</a:t>
            </a:fld>
            <a:endParaRPr lang="ja-JP" altLang="en-US"/>
          </a:p>
        </p:txBody>
      </p:sp>
      <p:pic>
        <p:nvPicPr>
          <p:cNvPr id="67" name="図 66">
            <a:extLst>
              <a:ext uri="{FF2B5EF4-FFF2-40B4-BE49-F238E27FC236}">
                <a16:creationId xmlns:a16="http://schemas.microsoft.com/office/drawing/2014/main" id="{6F86B93E-C40D-708D-1942-96808856250E}"/>
              </a:ext>
            </a:extLst>
          </p:cNvPr>
          <p:cNvPicPr>
            <a:picLocks noChangeAspect="1"/>
          </p:cNvPicPr>
          <p:nvPr/>
        </p:nvPicPr>
        <p:blipFill>
          <a:blip r:embed="rId3"/>
          <a:srcRect l="77502" t="82315" r="10288" b="12023"/>
          <a:stretch/>
        </p:blipFill>
        <p:spPr>
          <a:xfrm>
            <a:off x="1516593" y="1626466"/>
            <a:ext cx="1328040" cy="331931"/>
          </a:xfrm>
          <a:prstGeom prst="rect">
            <a:avLst/>
          </a:prstGeom>
        </p:spPr>
      </p:pic>
      <p:pic>
        <p:nvPicPr>
          <p:cNvPr id="68" name="図 67">
            <a:extLst>
              <a:ext uri="{FF2B5EF4-FFF2-40B4-BE49-F238E27FC236}">
                <a16:creationId xmlns:a16="http://schemas.microsoft.com/office/drawing/2014/main" id="{814361EC-C8D7-D407-4486-1C2EE45D95E8}"/>
              </a:ext>
            </a:extLst>
          </p:cNvPr>
          <p:cNvPicPr>
            <a:picLocks noChangeAspect="1"/>
          </p:cNvPicPr>
          <p:nvPr/>
        </p:nvPicPr>
        <p:blipFill>
          <a:blip r:embed="rId3"/>
          <a:srcRect l="77502" t="74118" r="3811" b="19534"/>
          <a:stretch/>
        </p:blipFill>
        <p:spPr>
          <a:xfrm>
            <a:off x="2998500" y="1592410"/>
            <a:ext cx="1994020" cy="365125"/>
          </a:xfrm>
          <a:prstGeom prst="rect">
            <a:avLst/>
          </a:prstGeom>
        </p:spPr>
      </p:pic>
      <p:pic>
        <p:nvPicPr>
          <p:cNvPr id="5" name="図 4">
            <a:extLst>
              <a:ext uri="{FF2B5EF4-FFF2-40B4-BE49-F238E27FC236}">
                <a16:creationId xmlns:a16="http://schemas.microsoft.com/office/drawing/2014/main" id="{F92DB06A-D8EA-C34C-79C1-0D8C5294C43F}"/>
              </a:ext>
            </a:extLst>
          </p:cNvPr>
          <p:cNvPicPr>
            <a:picLocks noChangeAspect="1"/>
          </p:cNvPicPr>
          <p:nvPr/>
        </p:nvPicPr>
        <p:blipFill>
          <a:blip r:embed="rId4"/>
          <a:stretch>
            <a:fillRect/>
          </a:stretch>
        </p:blipFill>
        <p:spPr>
          <a:xfrm>
            <a:off x="1117170" y="2289929"/>
            <a:ext cx="4496229" cy="3211592"/>
          </a:xfrm>
          <a:prstGeom prst="rect">
            <a:avLst/>
          </a:prstGeom>
        </p:spPr>
      </p:pic>
      <p:sp>
        <p:nvSpPr>
          <p:cNvPr id="6" name="コンテンツ プレースホルダー 2">
            <a:extLst>
              <a:ext uri="{FF2B5EF4-FFF2-40B4-BE49-F238E27FC236}">
                <a16:creationId xmlns:a16="http://schemas.microsoft.com/office/drawing/2014/main" id="{F0A90756-764F-E304-F4CD-AC3AC0B7AE1F}"/>
              </a:ext>
            </a:extLst>
          </p:cNvPr>
          <p:cNvSpPr txBox="1">
            <a:spLocks/>
          </p:cNvSpPr>
          <p:nvPr/>
        </p:nvSpPr>
        <p:spPr>
          <a:xfrm>
            <a:off x="6187531" y="768612"/>
            <a:ext cx="5722298" cy="1708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2000" u="sng" dirty="0"/>
              <a:t>手順①</a:t>
            </a:r>
            <a:r>
              <a:rPr lang="en-US" altLang="ja-JP" sz="2000" u="sng" dirty="0"/>
              <a:t>-</a:t>
            </a:r>
            <a:r>
              <a:rPr lang="ja-JP" altLang="en-US" sz="2000" u="sng" dirty="0"/>
              <a:t>１</a:t>
            </a:r>
            <a:r>
              <a:rPr lang="ja-JP" altLang="en-US" sz="1800" dirty="0"/>
              <a:t>　施設一覧から対象の施設の「点検詳細」をタップする。</a:t>
            </a:r>
            <a:endParaRPr lang="en-US" altLang="ja-JP" sz="1800" dirty="0"/>
          </a:p>
        </p:txBody>
      </p:sp>
      <p:pic>
        <p:nvPicPr>
          <p:cNvPr id="8" name="図 7">
            <a:extLst>
              <a:ext uri="{FF2B5EF4-FFF2-40B4-BE49-F238E27FC236}">
                <a16:creationId xmlns:a16="http://schemas.microsoft.com/office/drawing/2014/main" id="{BB8135EC-BF05-7E37-E160-DC3EC1AD18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87531" y="2583634"/>
            <a:ext cx="5817320" cy="3271390"/>
          </a:xfrm>
          <a:prstGeom prst="rect">
            <a:avLst/>
          </a:prstGeom>
        </p:spPr>
      </p:pic>
      <p:sp>
        <p:nvSpPr>
          <p:cNvPr id="11" name="フリーフォーム: 図形 10">
            <a:extLst>
              <a:ext uri="{FF2B5EF4-FFF2-40B4-BE49-F238E27FC236}">
                <a16:creationId xmlns:a16="http://schemas.microsoft.com/office/drawing/2014/main" id="{59D3DE54-E467-004D-90E0-F02F7EC082DC}"/>
              </a:ext>
            </a:extLst>
          </p:cNvPr>
          <p:cNvSpPr>
            <a:spLocks noChangeAspect="1"/>
          </p:cNvSpPr>
          <p:nvPr/>
        </p:nvSpPr>
        <p:spPr>
          <a:xfrm>
            <a:off x="11445481" y="3741784"/>
            <a:ext cx="219828" cy="291511"/>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77141A5-5F1E-4A3F-84F9-EC266E714F22}"/>
              </a:ext>
            </a:extLst>
          </p:cNvPr>
          <p:cNvSpPr txBox="1"/>
          <p:nvPr/>
        </p:nvSpPr>
        <p:spPr>
          <a:xfrm>
            <a:off x="282170" y="1000325"/>
            <a:ext cx="2031325" cy="369332"/>
          </a:xfrm>
          <a:prstGeom prst="rect">
            <a:avLst/>
          </a:prstGeom>
          <a:noFill/>
        </p:spPr>
        <p:txBody>
          <a:bodyPr wrap="none" rtlCol="0">
            <a:spAutoFit/>
          </a:bodyPr>
          <a:lstStyle/>
          <a:p>
            <a:r>
              <a:rPr kumimoji="1" lang="ja-JP" altLang="en-US" dirty="0"/>
              <a:t>＜全体のフロー＞</a:t>
            </a:r>
          </a:p>
        </p:txBody>
      </p:sp>
    </p:spTree>
    <p:extLst>
      <p:ext uri="{BB962C8B-B14F-4D97-AF65-F5344CB8AC3E}">
        <p14:creationId xmlns:p14="http://schemas.microsoft.com/office/powerpoint/2010/main" val="2622102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31D0D-1C03-33C7-1A3A-3CBDA6EA1B0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A1E4CFD-22BA-3D00-9893-B422C2CAFDB1}"/>
              </a:ext>
            </a:extLst>
          </p:cNvPr>
          <p:cNvSpPr>
            <a:spLocks noGrp="1"/>
          </p:cNvSpPr>
          <p:nvPr>
            <p:ph type="title"/>
          </p:nvPr>
        </p:nvSpPr>
        <p:spPr/>
        <p:txBody>
          <a:bodyPr/>
          <a:lstStyle/>
          <a:p>
            <a:r>
              <a:rPr kumimoji="1" lang="ja-JP" altLang="en-US" sz="2400" dirty="0"/>
              <a:t>　</a:t>
            </a:r>
            <a:r>
              <a:rPr lang="ja-JP" altLang="en-US" sz="2400" u="sng" dirty="0"/>
              <a:t>基本的な操作手順（現地点検・とりまとめ）</a:t>
            </a:r>
            <a:endParaRPr kumimoji="1" lang="ja-JP" altLang="en-US" sz="2400" dirty="0"/>
          </a:p>
        </p:txBody>
      </p:sp>
      <p:sp>
        <p:nvSpPr>
          <p:cNvPr id="9" name="正方形/長方形 8">
            <a:extLst>
              <a:ext uri="{FF2B5EF4-FFF2-40B4-BE49-F238E27FC236}">
                <a16:creationId xmlns:a16="http://schemas.microsoft.com/office/drawing/2014/main" id="{7A394A84-B66D-6C49-FFCB-464C48ED589B}"/>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F5E8F04A-FC2C-6293-3FA7-649D72FCA4EC}"/>
              </a:ext>
            </a:extLst>
          </p:cNvPr>
          <p:cNvSpPr>
            <a:spLocks noGrp="1"/>
          </p:cNvSpPr>
          <p:nvPr>
            <p:ph idx="1"/>
          </p:nvPr>
        </p:nvSpPr>
        <p:spPr>
          <a:xfrm>
            <a:off x="282171" y="768611"/>
            <a:ext cx="5393250" cy="1079239"/>
          </a:xfrm>
        </p:spPr>
        <p:txBody>
          <a:bodyPr>
            <a:normAutofit/>
          </a:bodyPr>
          <a:lstStyle/>
          <a:p>
            <a:pPr marL="0" indent="0">
              <a:lnSpc>
                <a:spcPct val="120000"/>
              </a:lnSpc>
              <a:buNone/>
            </a:pPr>
            <a:r>
              <a:rPr lang="ja-JP" altLang="en-US" sz="2000" u="sng" dirty="0"/>
              <a:t>手順①</a:t>
            </a:r>
            <a:r>
              <a:rPr lang="en-US" altLang="ja-JP" sz="2000" u="sng" dirty="0"/>
              <a:t>-</a:t>
            </a:r>
            <a:r>
              <a:rPr lang="ja-JP" altLang="en-US" sz="2000" u="sng" dirty="0"/>
              <a:t>２</a:t>
            </a:r>
            <a:r>
              <a:rPr lang="ja-JP" altLang="en-US" sz="1800" dirty="0"/>
              <a:t>　</a:t>
            </a:r>
            <a:br>
              <a:rPr lang="en-US" altLang="ja-JP" sz="1800" dirty="0"/>
            </a:br>
            <a:r>
              <a:rPr lang="ja-JP" altLang="en-US" sz="1800" dirty="0"/>
              <a:t>点検入力画面を開き、カメラモードを起動する。</a:t>
            </a:r>
            <a:endParaRPr lang="en-US" altLang="ja-JP" sz="1800" dirty="0"/>
          </a:p>
          <a:p>
            <a:pPr marL="0" indent="0">
              <a:lnSpc>
                <a:spcPct val="120000"/>
              </a:lnSpc>
              <a:buNone/>
            </a:pPr>
            <a:endParaRPr lang="en-US" altLang="ja-JP" sz="1800" dirty="0"/>
          </a:p>
        </p:txBody>
      </p:sp>
      <p:sp>
        <p:nvSpPr>
          <p:cNvPr id="5" name="スライド番号プレースホルダー 4">
            <a:extLst>
              <a:ext uri="{FF2B5EF4-FFF2-40B4-BE49-F238E27FC236}">
                <a16:creationId xmlns:a16="http://schemas.microsoft.com/office/drawing/2014/main" id="{CDA8873E-FEDB-6580-F201-B5E30010CEF1}"/>
              </a:ext>
            </a:extLst>
          </p:cNvPr>
          <p:cNvSpPr>
            <a:spLocks noGrp="1"/>
          </p:cNvSpPr>
          <p:nvPr>
            <p:ph type="sldNum" sz="quarter" idx="12"/>
          </p:nvPr>
        </p:nvSpPr>
        <p:spPr/>
        <p:txBody>
          <a:bodyPr/>
          <a:lstStyle/>
          <a:p>
            <a:fld id="{74251A75-00F0-4978-89AA-772CC97475EB}" type="slidenum">
              <a:rPr lang="ja-JP" altLang="en-US" smtClean="0"/>
              <a:pPr/>
              <a:t>13</a:t>
            </a:fld>
            <a:endParaRPr lang="ja-JP" altLang="en-US"/>
          </a:p>
        </p:txBody>
      </p:sp>
      <p:sp>
        <p:nvSpPr>
          <p:cNvPr id="15" name="フリーフォーム: 図形 14">
            <a:extLst>
              <a:ext uri="{FF2B5EF4-FFF2-40B4-BE49-F238E27FC236}">
                <a16:creationId xmlns:a16="http://schemas.microsoft.com/office/drawing/2014/main" id="{37F92E1C-DABA-B10D-937A-3260C9BAFC57}"/>
              </a:ext>
            </a:extLst>
          </p:cNvPr>
          <p:cNvSpPr>
            <a:spLocks noChangeAspect="1"/>
          </p:cNvSpPr>
          <p:nvPr/>
        </p:nvSpPr>
        <p:spPr>
          <a:xfrm>
            <a:off x="3579620" y="2755823"/>
            <a:ext cx="424106" cy="562401"/>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E1E045FE-85EC-0727-2A0D-C52E2198F14B}"/>
              </a:ext>
            </a:extLst>
          </p:cNvPr>
          <p:cNvSpPr txBox="1">
            <a:spLocks/>
          </p:cNvSpPr>
          <p:nvPr/>
        </p:nvSpPr>
        <p:spPr>
          <a:xfrm>
            <a:off x="6187531" y="768612"/>
            <a:ext cx="5722298" cy="1708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2000" u="sng" dirty="0"/>
              <a:t>手順①</a:t>
            </a:r>
            <a:r>
              <a:rPr lang="en-US" altLang="ja-JP" sz="2000" u="sng" dirty="0"/>
              <a:t>-</a:t>
            </a:r>
            <a:r>
              <a:rPr lang="ja-JP" altLang="en-US" sz="2000" u="sng" dirty="0"/>
              <a:t>３</a:t>
            </a:r>
            <a:r>
              <a:rPr lang="ja-JP" altLang="en-US" sz="1800" dirty="0"/>
              <a:t>　左上の地図をタップして拡大表示し、</a:t>
            </a:r>
            <a:br>
              <a:rPr lang="en-US" altLang="ja-JP" sz="1800" dirty="0"/>
            </a:br>
            <a:r>
              <a:rPr lang="ja-JP" altLang="en-US" sz="1800" dirty="0"/>
              <a:t>今回写真を撮影する写真アイコンを選択する。</a:t>
            </a:r>
            <a:endParaRPr lang="en-US" altLang="ja-JP" sz="1800" dirty="0"/>
          </a:p>
          <a:p>
            <a:pPr marL="0" indent="0">
              <a:lnSpc>
                <a:spcPct val="120000"/>
              </a:lnSpc>
              <a:buFont typeface="Arial" panose="020B0604020202020204" pitchFamily="34" charset="0"/>
              <a:buNone/>
            </a:pPr>
            <a:r>
              <a:rPr lang="en-US" altLang="ja-JP" sz="1800" dirty="0"/>
              <a:t>※</a:t>
            </a:r>
            <a:r>
              <a:rPr lang="ja-JP" altLang="en-US" sz="1800" dirty="0"/>
              <a:t>写真番号がない箇所での新規写真追加方法は、</a:t>
            </a:r>
            <a:br>
              <a:rPr lang="en-US" altLang="ja-JP" sz="1800" dirty="0"/>
            </a:br>
            <a:r>
              <a:rPr lang="ja-JP" altLang="en-US" sz="1800" dirty="0"/>
              <a:t>「前回データがない箇所での点検入力手順」を参照。</a:t>
            </a:r>
            <a:endParaRPr lang="en-US" altLang="ja-JP" sz="1800" dirty="0"/>
          </a:p>
          <a:p>
            <a:pPr marL="0" indent="0">
              <a:lnSpc>
                <a:spcPct val="120000"/>
              </a:lnSpc>
              <a:buFont typeface="Arial" panose="020B0604020202020204" pitchFamily="34" charset="0"/>
              <a:buNone/>
            </a:pPr>
            <a:endParaRPr lang="en-US" altLang="ja-JP" sz="1800" dirty="0"/>
          </a:p>
        </p:txBody>
      </p:sp>
      <p:pic>
        <p:nvPicPr>
          <p:cNvPr id="19" name="図 18">
            <a:extLst>
              <a:ext uri="{FF2B5EF4-FFF2-40B4-BE49-F238E27FC236}">
                <a16:creationId xmlns:a16="http://schemas.microsoft.com/office/drawing/2014/main" id="{502172C8-B5E5-8100-1F28-4BC6A9072A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24226" y="2386072"/>
            <a:ext cx="3546764" cy="1994535"/>
          </a:xfrm>
          <a:prstGeom prst="rect">
            <a:avLst/>
          </a:prstGeom>
        </p:spPr>
      </p:pic>
      <p:sp>
        <p:nvSpPr>
          <p:cNvPr id="4" name="フリーフォーム: 図形 3">
            <a:extLst>
              <a:ext uri="{FF2B5EF4-FFF2-40B4-BE49-F238E27FC236}">
                <a16:creationId xmlns:a16="http://schemas.microsoft.com/office/drawing/2014/main" id="{999ADEA2-81FB-C8B6-0B64-0BC24F08D0D6}"/>
              </a:ext>
            </a:extLst>
          </p:cNvPr>
          <p:cNvSpPr>
            <a:spLocks noChangeAspect="1"/>
          </p:cNvSpPr>
          <p:nvPr/>
        </p:nvSpPr>
        <p:spPr>
          <a:xfrm>
            <a:off x="6862616" y="2946871"/>
            <a:ext cx="219828" cy="291511"/>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853A0782-9B6A-3704-C36F-70AF6EB221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37113" y="4291386"/>
            <a:ext cx="4172716" cy="2346541"/>
          </a:xfrm>
          <a:prstGeom prst="rect">
            <a:avLst/>
          </a:prstGeom>
        </p:spPr>
      </p:pic>
      <p:sp>
        <p:nvSpPr>
          <p:cNvPr id="24" name="フリーフォーム: 図形 23">
            <a:extLst>
              <a:ext uri="{FF2B5EF4-FFF2-40B4-BE49-F238E27FC236}">
                <a16:creationId xmlns:a16="http://schemas.microsoft.com/office/drawing/2014/main" id="{BC0296BF-8964-1C3F-716B-069EA6B44DEA}"/>
              </a:ext>
            </a:extLst>
          </p:cNvPr>
          <p:cNvSpPr>
            <a:spLocks noChangeAspect="1"/>
          </p:cNvSpPr>
          <p:nvPr/>
        </p:nvSpPr>
        <p:spPr>
          <a:xfrm>
            <a:off x="9713557" y="5173145"/>
            <a:ext cx="219828" cy="291511"/>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E06EEBFB-96A0-7CE2-97F7-A6A3D58D1571}"/>
              </a:ext>
            </a:extLst>
          </p:cNvPr>
          <p:cNvSpPr/>
          <p:nvPr/>
        </p:nvSpPr>
        <p:spPr>
          <a:xfrm>
            <a:off x="3002366" y="2636084"/>
            <a:ext cx="667896" cy="2547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C59ADF04-56AD-B8CB-F7DF-1E9687992FD0}"/>
              </a:ext>
            </a:extLst>
          </p:cNvPr>
          <p:cNvPicPr>
            <a:picLocks noChangeAspect="1"/>
          </p:cNvPicPr>
          <p:nvPr/>
        </p:nvPicPr>
        <p:blipFill>
          <a:blip r:embed="rId4"/>
          <a:srcRect l="76213" t="63511" r="2375" b="15159"/>
          <a:stretch/>
        </p:blipFill>
        <p:spPr>
          <a:xfrm>
            <a:off x="4467303" y="4775255"/>
            <a:ext cx="1308187" cy="977152"/>
          </a:xfrm>
          <a:prstGeom prst="rect">
            <a:avLst/>
          </a:prstGeom>
          <a:ln>
            <a:noFill/>
          </a:ln>
        </p:spPr>
      </p:pic>
      <p:pic>
        <p:nvPicPr>
          <p:cNvPr id="7" name="図 6">
            <a:extLst>
              <a:ext uri="{FF2B5EF4-FFF2-40B4-BE49-F238E27FC236}">
                <a16:creationId xmlns:a16="http://schemas.microsoft.com/office/drawing/2014/main" id="{63A06820-3A9A-1192-8739-BB008E6B79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91234" y="2631918"/>
            <a:ext cx="5729224" cy="3222689"/>
          </a:xfrm>
          <a:prstGeom prst="rect">
            <a:avLst/>
          </a:prstGeom>
        </p:spPr>
      </p:pic>
    </p:spTree>
    <p:extLst>
      <p:ext uri="{BB962C8B-B14F-4D97-AF65-F5344CB8AC3E}">
        <p14:creationId xmlns:p14="http://schemas.microsoft.com/office/powerpoint/2010/main" val="77832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0C4B-6824-657A-F473-C177EE65BA46}"/>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A9F0E701-3472-D2A6-7EB5-16851F439D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26084" y="3249188"/>
            <a:ext cx="5729224" cy="3222689"/>
          </a:xfrm>
          <a:prstGeom prst="rect">
            <a:avLst/>
          </a:prstGeom>
        </p:spPr>
      </p:pic>
      <p:pic>
        <p:nvPicPr>
          <p:cNvPr id="8" name="図 7">
            <a:extLst>
              <a:ext uri="{FF2B5EF4-FFF2-40B4-BE49-F238E27FC236}">
                <a16:creationId xmlns:a16="http://schemas.microsoft.com/office/drawing/2014/main" id="{3BE29E6F-E823-EB8E-CAF6-485DB6F7B8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430" y="3500604"/>
            <a:ext cx="5469676" cy="3075891"/>
          </a:xfrm>
          <a:prstGeom prst="rect">
            <a:avLst/>
          </a:prstGeom>
        </p:spPr>
      </p:pic>
      <p:sp>
        <p:nvSpPr>
          <p:cNvPr id="2" name="タイトル 1">
            <a:extLst>
              <a:ext uri="{FF2B5EF4-FFF2-40B4-BE49-F238E27FC236}">
                <a16:creationId xmlns:a16="http://schemas.microsoft.com/office/drawing/2014/main" id="{715F8FBF-2A6E-5C37-2BCC-4BE2E989E30E}"/>
              </a:ext>
            </a:extLst>
          </p:cNvPr>
          <p:cNvSpPr>
            <a:spLocks noGrp="1"/>
          </p:cNvSpPr>
          <p:nvPr>
            <p:ph type="title"/>
          </p:nvPr>
        </p:nvSpPr>
        <p:spPr/>
        <p:txBody>
          <a:bodyPr/>
          <a:lstStyle/>
          <a:p>
            <a:r>
              <a:rPr kumimoji="1" lang="ja-JP" altLang="en-US" sz="2400" dirty="0"/>
              <a:t>　</a:t>
            </a:r>
            <a:r>
              <a:rPr lang="ja-JP" altLang="en-US" sz="2400" u="sng" dirty="0"/>
              <a:t>基本的な操作手順（現地点検・とりまとめ）</a:t>
            </a:r>
            <a:endParaRPr kumimoji="1" lang="ja-JP" altLang="en-US" sz="2400" dirty="0"/>
          </a:p>
        </p:txBody>
      </p:sp>
      <p:sp>
        <p:nvSpPr>
          <p:cNvPr id="9" name="正方形/長方形 8">
            <a:extLst>
              <a:ext uri="{FF2B5EF4-FFF2-40B4-BE49-F238E27FC236}">
                <a16:creationId xmlns:a16="http://schemas.microsoft.com/office/drawing/2014/main" id="{754B65D8-4F0D-A12C-F0E9-B6428FAF48EA}"/>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E9655B2F-E165-BB93-CBB7-AF26C5793E1C}"/>
              </a:ext>
            </a:extLst>
          </p:cNvPr>
          <p:cNvSpPr>
            <a:spLocks noGrp="1"/>
          </p:cNvSpPr>
          <p:nvPr>
            <p:ph type="sldNum" sz="quarter" idx="12"/>
          </p:nvPr>
        </p:nvSpPr>
        <p:spPr/>
        <p:txBody>
          <a:bodyPr/>
          <a:lstStyle/>
          <a:p>
            <a:fld id="{74251A75-00F0-4978-89AA-772CC97475EB}" type="slidenum">
              <a:rPr lang="ja-JP" altLang="en-US" smtClean="0"/>
              <a:pPr/>
              <a:t>14</a:t>
            </a:fld>
            <a:endParaRPr lang="ja-JP" altLang="en-US"/>
          </a:p>
        </p:txBody>
      </p:sp>
      <p:sp>
        <p:nvSpPr>
          <p:cNvPr id="16" name="コンテンツ プレースホルダー 2">
            <a:extLst>
              <a:ext uri="{FF2B5EF4-FFF2-40B4-BE49-F238E27FC236}">
                <a16:creationId xmlns:a16="http://schemas.microsoft.com/office/drawing/2014/main" id="{521A2EEF-B9F9-E189-DA34-648021F20FD1}"/>
              </a:ext>
            </a:extLst>
          </p:cNvPr>
          <p:cNvSpPr txBox="1">
            <a:spLocks/>
          </p:cNvSpPr>
          <p:nvPr/>
        </p:nvSpPr>
        <p:spPr>
          <a:xfrm>
            <a:off x="241528" y="768611"/>
            <a:ext cx="5889705" cy="2660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ja-JP" altLang="en-US" sz="2000" u="sng" dirty="0"/>
              <a:t>手順①</a:t>
            </a:r>
            <a:r>
              <a:rPr lang="en-US" altLang="ja-JP" sz="2000" u="sng" dirty="0"/>
              <a:t>-</a:t>
            </a:r>
            <a:r>
              <a:rPr lang="ja-JP" altLang="en-US" sz="2000" u="sng" dirty="0"/>
              <a:t>４</a:t>
            </a:r>
            <a:r>
              <a:rPr lang="ja-JP" altLang="en-US" sz="1800" dirty="0"/>
              <a:t>　前回写真が登録されている場合は、</a:t>
            </a:r>
            <a:br>
              <a:rPr lang="en-US" altLang="ja-JP" sz="1800" dirty="0"/>
            </a:br>
            <a:r>
              <a:rPr lang="ja-JP" altLang="en-US" sz="1800" dirty="0"/>
              <a:t>選択した写真番号に連動して、左下に前回写真が表示される。</a:t>
            </a:r>
            <a:endParaRPr lang="en-US" altLang="ja-JP" sz="1800" dirty="0"/>
          </a:p>
          <a:p>
            <a:pPr marL="0" indent="0">
              <a:lnSpc>
                <a:spcPct val="120000"/>
              </a:lnSpc>
              <a:buNone/>
            </a:pPr>
            <a:r>
              <a:rPr lang="ja-JP" altLang="en-US" sz="1800" dirty="0"/>
              <a:t>前回写真を参考に画角を調整し、撮影ボタンをタップする。</a:t>
            </a:r>
            <a:endParaRPr lang="en-US" altLang="ja-JP" sz="1800" dirty="0"/>
          </a:p>
          <a:p>
            <a:pPr marL="0" indent="0">
              <a:lnSpc>
                <a:spcPct val="120000"/>
              </a:lnSpc>
              <a:buNone/>
            </a:pPr>
            <a:r>
              <a:rPr lang="ja-JP" altLang="en-US" sz="1800" dirty="0"/>
              <a:t>カメラモードを起動したまま、</a:t>
            </a:r>
            <a:br>
              <a:rPr lang="en-US" altLang="ja-JP" sz="1800" dirty="0"/>
            </a:br>
            <a:r>
              <a:rPr lang="ja-JP" altLang="en-US" sz="1800" dirty="0"/>
              <a:t>手順①</a:t>
            </a:r>
            <a:r>
              <a:rPr lang="en-US" altLang="ja-JP" sz="1800" dirty="0"/>
              <a:t>-</a:t>
            </a:r>
            <a:r>
              <a:rPr lang="ja-JP" altLang="en-US" sz="1800" dirty="0"/>
              <a:t>２～３を繰り返し、写真撮影を行っていく。</a:t>
            </a:r>
            <a:endParaRPr lang="en-US" altLang="ja-JP" sz="1800" dirty="0"/>
          </a:p>
          <a:p>
            <a:pPr marL="0" indent="0">
              <a:lnSpc>
                <a:spcPct val="120000"/>
              </a:lnSpc>
              <a:buNone/>
            </a:pPr>
            <a:endParaRPr lang="en-US" altLang="ja-JP" sz="1800" dirty="0"/>
          </a:p>
          <a:p>
            <a:pPr marL="0" indent="0">
              <a:lnSpc>
                <a:spcPct val="120000"/>
              </a:lnSpc>
              <a:buFont typeface="Arial" panose="020B0604020202020204" pitchFamily="34" charset="0"/>
              <a:buNone/>
            </a:pPr>
            <a:endParaRPr lang="en-US" altLang="ja-JP" sz="1800" dirty="0"/>
          </a:p>
        </p:txBody>
      </p:sp>
      <p:sp>
        <p:nvSpPr>
          <p:cNvPr id="19" name="フリーフォーム: 図形 18">
            <a:extLst>
              <a:ext uri="{FF2B5EF4-FFF2-40B4-BE49-F238E27FC236}">
                <a16:creationId xmlns:a16="http://schemas.microsoft.com/office/drawing/2014/main" id="{45F8A509-9E1E-C7DA-C3EF-CA51E87A88C7}"/>
              </a:ext>
            </a:extLst>
          </p:cNvPr>
          <p:cNvSpPr>
            <a:spLocks noChangeAspect="1"/>
          </p:cNvSpPr>
          <p:nvPr/>
        </p:nvSpPr>
        <p:spPr>
          <a:xfrm>
            <a:off x="5671894" y="5119476"/>
            <a:ext cx="271212" cy="359650"/>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42A967D8-7AB7-72F0-57D0-A382F3E83B61}"/>
              </a:ext>
            </a:extLst>
          </p:cNvPr>
          <p:cNvSpPr>
            <a:spLocks noGrp="1"/>
          </p:cNvSpPr>
          <p:nvPr>
            <p:ph idx="1"/>
          </p:nvPr>
        </p:nvSpPr>
        <p:spPr>
          <a:xfrm>
            <a:off x="6131233" y="768611"/>
            <a:ext cx="5889705" cy="2670015"/>
          </a:xfrm>
        </p:spPr>
        <p:txBody>
          <a:bodyPr>
            <a:normAutofit/>
          </a:bodyPr>
          <a:lstStyle/>
          <a:p>
            <a:pPr marL="0" indent="0">
              <a:lnSpc>
                <a:spcPct val="120000"/>
              </a:lnSpc>
              <a:buFont typeface="Arial" panose="020B0604020202020204" pitchFamily="34" charset="0"/>
              <a:buNone/>
            </a:pPr>
            <a:r>
              <a:rPr lang="ja-JP" altLang="en-US" sz="2000" u="sng" dirty="0"/>
              <a:t>手順①</a:t>
            </a:r>
            <a:r>
              <a:rPr lang="en-US" altLang="ja-JP" sz="2000" u="sng" dirty="0"/>
              <a:t>-</a:t>
            </a:r>
            <a:r>
              <a:rPr lang="ja-JP" altLang="en-US" sz="2000" u="sng" dirty="0"/>
              <a:t>５</a:t>
            </a:r>
            <a:r>
              <a:rPr lang="ja-JP" altLang="en-US" sz="1800" dirty="0"/>
              <a:t>　上のタブから、点検モードに戻る。</a:t>
            </a:r>
            <a:endParaRPr lang="en-US" altLang="ja-JP" sz="1800" dirty="0"/>
          </a:p>
          <a:p>
            <a:pPr marL="0" indent="0">
              <a:lnSpc>
                <a:spcPct val="120000"/>
              </a:lnSpc>
              <a:buFont typeface="Arial" panose="020B0604020202020204" pitchFamily="34" charset="0"/>
              <a:buNone/>
            </a:pPr>
            <a:r>
              <a:rPr lang="ja-JP" altLang="en-US" sz="1800" dirty="0"/>
              <a:t>評価（</a:t>
            </a:r>
            <a:r>
              <a:rPr lang="en-US" altLang="ja-JP" sz="1800" dirty="0" err="1"/>
              <a:t>a,b,c</a:t>
            </a:r>
            <a:r>
              <a:rPr lang="ja-JP" altLang="en-US" sz="1800" dirty="0"/>
              <a:t>）や経年変化の有無を選択し、</a:t>
            </a:r>
            <a:br>
              <a:rPr lang="en-US" altLang="ja-JP" sz="1800" dirty="0"/>
            </a:br>
            <a:r>
              <a:rPr lang="ja-JP" altLang="en-US" sz="1800" dirty="0"/>
              <a:t>経年変化に対するコメントを入力する。</a:t>
            </a:r>
            <a:endParaRPr lang="en-US" altLang="ja-JP" sz="1800" dirty="0"/>
          </a:p>
          <a:p>
            <a:pPr marL="0" indent="0">
              <a:lnSpc>
                <a:spcPct val="120000"/>
              </a:lnSpc>
              <a:buFont typeface="Arial" panose="020B0604020202020204" pitchFamily="34" charset="0"/>
              <a:buNone/>
            </a:pPr>
            <a:r>
              <a:rPr lang="ja-JP" altLang="en-US" sz="1800" dirty="0"/>
              <a:t>写真撮影した箇所は、右下に「撮影済」と表示される。</a:t>
            </a:r>
            <a:br>
              <a:rPr lang="en-US" altLang="ja-JP" sz="1800" dirty="0"/>
            </a:br>
            <a:r>
              <a:rPr lang="ja-JP" altLang="en-US" sz="1800" dirty="0"/>
              <a:t>評価まで実施した箇所は、「評価済」と表示される。</a:t>
            </a:r>
            <a:endParaRPr lang="en-US" altLang="ja-JP" sz="1800" dirty="0"/>
          </a:p>
          <a:p>
            <a:pPr marL="0" indent="0">
              <a:lnSpc>
                <a:spcPct val="120000"/>
              </a:lnSpc>
              <a:buFont typeface="Arial" panose="020B0604020202020204" pitchFamily="34" charset="0"/>
              <a:buNone/>
            </a:pPr>
            <a:r>
              <a:rPr lang="ja-JP" altLang="en-US" sz="1800" dirty="0"/>
              <a:t>全ての枠で「撮影済」「評価済」となったら点検完了。</a:t>
            </a:r>
            <a:endParaRPr lang="en-US" altLang="ja-JP" sz="1800" dirty="0"/>
          </a:p>
        </p:txBody>
      </p:sp>
      <p:sp>
        <p:nvSpPr>
          <p:cNvPr id="22" name="正方形/長方形 21">
            <a:extLst>
              <a:ext uri="{FF2B5EF4-FFF2-40B4-BE49-F238E27FC236}">
                <a16:creationId xmlns:a16="http://schemas.microsoft.com/office/drawing/2014/main" id="{0432A6E6-EAB0-951A-077A-AF8F834DB4D5}"/>
              </a:ext>
            </a:extLst>
          </p:cNvPr>
          <p:cNvSpPr/>
          <p:nvPr/>
        </p:nvSpPr>
        <p:spPr>
          <a:xfrm>
            <a:off x="9190696" y="4134749"/>
            <a:ext cx="2815416" cy="6700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43755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4EDCC-3492-569B-C659-8ACE9C7CD87D}"/>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564EC7EB-6F16-21BB-698B-A9681E3521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1846" y="2844291"/>
            <a:ext cx="5195796" cy="3918715"/>
          </a:xfrm>
          <a:prstGeom prst="rect">
            <a:avLst/>
          </a:prstGeom>
          <a:ln>
            <a:solidFill>
              <a:schemeClr val="tx1"/>
            </a:solidFill>
          </a:ln>
        </p:spPr>
      </p:pic>
      <p:pic>
        <p:nvPicPr>
          <p:cNvPr id="19" name="図 18">
            <a:extLst>
              <a:ext uri="{FF2B5EF4-FFF2-40B4-BE49-F238E27FC236}">
                <a16:creationId xmlns:a16="http://schemas.microsoft.com/office/drawing/2014/main" id="{E7788D0E-D2BD-1B74-3320-3A8B668860DE}"/>
              </a:ext>
            </a:extLst>
          </p:cNvPr>
          <p:cNvPicPr>
            <a:picLocks noChangeAspect="1"/>
          </p:cNvPicPr>
          <p:nvPr/>
        </p:nvPicPr>
        <p:blipFill>
          <a:blip r:embed="rId4" cstate="print">
            <a:extLst>
              <a:ext uri="{28A0092B-C50C-407E-A947-70E740481C1C}">
                <a14:useLocalDpi xmlns:a14="http://schemas.microsoft.com/office/drawing/2010/main" val="0"/>
              </a:ext>
            </a:extLst>
          </a:blip>
          <a:srcRect l="89329" t="33192" r="6193" b="59798"/>
          <a:stretch/>
        </p:blipFill>
        <p:spPr>
          <a:xfrm>
            <a:off x="5189858" y="3648164"/>
            <a:ext cx="317634" cy="281518"/>
          </a:xfrm>
          <a:prstGeom prst="rect">
            <a:avLst/>
          </a:prstGeom>
          <a:ln>
            <a:noFill/>
          </a:ln>
        </p:spPr>
      </p:pic>
      <p:sp>
        <p:nvSpPr>
          <p:cNvPr id="2" name="タイトル 1">
            <a:extLst>
              <a:ext uri="{FF2B5EF4-FFF2-40B4-BE49-F238E27FC236}">
                <a16:creationId xmlns:a16="http://schemas.microsoft.com/office/drawing/2014/main" id="{877AAC0F-E4BD-57A8-0269-452AB731A628}"/>
              </a:ext>
            </a:extLst>
          </p:cNvPr>
          <p:cNvSpPr>
            <a:spLocks noGrp="1"/>
          </p:cNvSpPr>
          <p:nvPr>
            <p:ph type="title"/>
          </p:nvPr>
        </p:nvSpPr>
        <p:spPr/>
        <p:txBody>
          <a:bodyPr/>
          <a:lstStyle/>
          <a:p>
            <a:r>
              <a:rPr kumimoji="1" lang="ja-JP" altLang="en-US" sz="2400"/>
              <a:t>　操作手順 </a:t>
            </a:r>
            <a:r>
              <a:rPr kumimoji="1" lang="en-US" altLang="ja-JP" sz="2400"/>
              <a:t>–</a:t>
            </a:r>
            <a:r>
              <a:rPr kumimoji="1" lang="ja-JP" altLang="en-US" sz="2400"/>
              <a:t>現地作業</a:t>
            </a:r>
            <a:r>
              <a:rPr lang="en-US" altLang="ja-JP" sz="2400"/>
              <a:t>-</a:t>
            </a:r>
            <a:endParaRPr kumimoji="1" lang="ja-JP" altLang="en-US" sz="2400"/>
          </a:p>
        </p:txBody>
      </p:sp>
      <p:sp>
        <p:nvSpPr>
          <p:cNvPr id="9" name="正方形/長方形 8">
            <a:extLst>
              <a:ext uri="{FF2B5EF4-FFF2-40B4-BE49-F238E27FC236}">
                <a16:creationId xmlns:a16="http://schemas.microsoft.com/office/drawing/2014/main" id="{D580416F-7BCA-0C20-CB70-0A9FB3204319}"/>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D35AB9A-B0DE-A3DA-12B9-411E06D76651}"/>
              </a:ext>
            </a:extLst>
          </p:cNvPr>
          <p:cNvSpPr>
            <a:spLocks noGrp="1"/>
          </p:cNvSpPr>
          <p:nvPr>
            <p:ph type="sldNum" sz="quarter" idx="12"/>
          </p:nvPr>
        </p:nvSpPr>
        <p:spPr/>
        <p:txBody>
          <a:bodyPr/>
          <a:lstStyle/>
          <a:p>
            <a:fld id="{74251A75-00F0-4978-89AA-772CC97475EB}" type="slidenum">
              <a:rPr lang="ja-JP" altLang="en-US" smtClean="0"/>
              <a:pPr/>
              <a:t>15</a:t>
            </a:fld>
            <a:endParaRPr lang="ja-JP" altLang="en-US"/>
          </a:p>
        </p:txBody>
      </p:sp>
      <p:pic>
        <p:nvPicPr>
          <p:cNvPr id="16" name="図 15">
            <a:extLst>
              <a:ext uri="{FF2B5EF4-FFF2-40B4-BE49-F238E27FC236}">
                <a16:creationId xmlns:a16="http://schemas.microsoft.com/office/drawing/2014/main" id="{2090FFF4-3591-C4C3-E05D-5BB633C76FFF}"/>
              </a:ext>
            </a:extLst>
          </p:cNvPr>
          <p:cNvPicPr>
            <a:picLocks noChangeAspect="1"/>
          </p:cNvPicPr>
          <p:nvPr/>
        </p:nvPicPr>
        <p:blipFill>
          <a:blip r:embed="rId5"/>
          <a:stretch>
            <a:fillRect/>
          </a:stretch>
        </p:blipFill>
        <p:spPr>
          <a:xfrm>
            <a:off x="817587" y="3537065"/>
            <a:ext cx="4372271" cy="4443019"/>
          </a:xfrm>
          <a:prstGeom prst="rect">
            <a:avLst/>
          </a:prstGeom>
        </p:spPr>
      </p:pic>
      <p:sp>
        <p:nvSpPr>
          <p:cNvPr id="21" name="フリーフォーム: 図形 20">
            <a:extLst>
              <a:ext uri="{FF2B5EF4-FFF2-40B4-BE49-F238E27FC236}">
                <a16:creationId xmlns:a16="http://schemas.microsoft.com/office/drawing/2014/main" id="{F0E62015-3501-1D0A-00F0-9B7801BD55DE}"/>
              </a:ext>
            </a:extLst>
          </p:cNvPr>
          <p:cNvSpPr>
            <a:spLocks noChangeAspect="1"/>
          </p:cNvSpPr>
          <p:nvPr/>
        </p:nvSpPr>
        <p:spPr>
          <a:xfrm>
            <a:off x="5428611" y="3837274"/>
            <a:ext cx="424106" cy="562401"/>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コンテンツ プレースホルダー 2">
            <a:extLst>
              <a:ext uri="{FF2B5EF4-FFF2-40B4-BE49-F238E27FC236}">
                <a16:creationId xmlns:a16="http://schemas.microsoft.com/office/drawing/2014/main" id="{065B98BE-D7DD-938E-9053-0E384AEA2215}"/>
              </a:ext>
            </a:extLst>
          </p:cNvPr>
          <p:cNvSpPr txBox="1">
            <a:spLocks/>
          </p:cNvSpPr>
          <p:nvPr/>
        </p:nvSpPr>
        <p:spPr>
          <a:xfrm>
            <a:off x="541846" y="1084742"/>
            <a:ext cx="5393250" cy="111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800" dirty="0"/>
              <a:t>「参考事例」アイコンをタップすると、選択している点検項目に該当する参考事例写真を参照することができる。</a:t>
            </a:r>
            <a:endParaRPr lang="en-US" altLang="ja-JP" sz="1800" dirty="0"/>
          </a:p>
          <a:p>
            <a:pPr marL="0" indent="0">
              <a:lnSpc>
                <a:spcPct val="120000"/>
              </a:lnSpc>
              <a:buFont typeface="Arial" panose="020B0604020202020204" pitchFamily="34" charset="0"/>
              <a:buNone/>
            </a:pPr>
            <a:endParaRPr lang="en-US" altLang="ja-JP" sz="1800" dirty="0"/>
          </a:p>
          <a:p>
            <a:pPr marL="0" indent="0">
              <a:lnSpc>
                <a:spcPct val="120000"/>
              </a:lnSpc>
              <a:buFont typeface="Arial" panose="020B0604020202020204" pitchFamily="34" charset="0"/>
              <a:buNone/>
            </a:pPr>
            <a:endParaRPr lang="en-US" altLang="ja-JP" sz="1800" dirty="0"/>
          </a:p>
        </p:txBody>
      </p:sp>
      <p:pic>
        <p:nvPicPr>
          <p:cNvPr id="12" name="図 11">
            <a:extLst>
              <a:ext uri="{FF2B5EF4-FFF2-40B4-BE49-F238E27FC236}">
                <a16:creationId xmlns:a16="http://schemas.microsoft.com/office/drawing/2014/main" id="{B64D6D98-ECC9-0556-2764-A3938337B9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67436" y="3251284"/>
            <a:ext cx="5254541" cy="2954909"/>
          </a:xfrm>
          <a:prstGeom prst="rect">
            <a:avLst/>
          </a:prstGeom>
          <a:ln>
            <a:solidFill>
              <a:schemeClr val="tx1"/>
            </a:solidFill>
          </a:ln>
        </p:spPr>
      </p:pic>
      <p:sp>
        <p:nvSpPr>
          <p:cNvPr id="8" name="コンテンツ プレースホルダー 2">
            <a:extLst>
              <a:ext uri="{FF2B5EF4-FFF2-40B4-BE49-F238E27FC236}">
                <a16:creationId xmlns:a16="http://schemas.microsoft.com/office/drawing/2014/main" id="{B341D267-9FEF-A8C9-9362-15FEE4A5EEE4}"/>
              </a:ext>
            </a:extLst>
          </p:cNvPr>
          <p:cNvSpPr txBox="1">
            <a:spLocks/>
          </p:cNvSpPr>
          <p:nvPr/>
        </p:nvSpPr>
        <p:spPr>
          <a:xfrm>
            <a:off x="6333963" y="1084742"/>
            <a:ext cx="5889705" cy="1580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800" dirty="0"/>
              <a:t>損傷箇所や撮影箇所は、今回写真の位置情報に依らず、今回写真撮影前の写真箇所にて更新される。</a:t>
            </a:r>
            <a:endParaRPr lang="en-US" altLang="ja-JP" sz="1800" dirty="0"/>
          </a:p>
          <a:p>
            <a:pPr marL="0" indent="0">
              <a:lnSpc>
                <a:spcPct val="120000"/>
              </a:lnSpc>
              <a:buFont typeface="Arial" panose="020B0604020202020204" pitchFamily="34" charset="0"/>
              <a:buNone/>
            </a:pPr>
            <a:r>
              <a:rPr lang="ja-JP" altLang="en-US" sz="1800" dirty="0"/>
              <a:t>写真箇所は、地図上で写真アイコンを選択し、</a:t>
            </a:r>
            <a:br>
              <a:rPr lang="en-US" altLang="ja-JP" sz="1800" dirty="0"/>
            </a:br>
            <a:r>
              <a:rPr lang="ja-JP" altLang="en-US" sz="1800" dirty="0"/>
              <a:t>ドラッグにて調整することができる。</a:t>
            </a:r>
            <a:endParaRPr lang="en-US" altLang="ja-JP" sz="1800" dirty="0"/>
          </a:p>
        </p:txBody>
      </p:sp>
      <p:sp>
        <p:nvSpPr>
          <p:cNvPr id="10" name="コンテンツ プレースホルダー 2">
            <a:extLst>
              <a:ext uri="{FF2B5EF4-FFF2-40B4-BE49-F238E27FC236}">
                <a16:creationId xmlns:a16="http://schemas.microsoft.com/office/drawing/2014/main" id="{0277B2E5-104B-62B9-9ACE-1B95A59D6965}"/>
              </a:ext>
            </a:extLst>
          </p:cNvPr>
          <p:cNvSpPr txBox="1">
            <a:spLocks/>
          </p:cNvSpPr>
          <p:nvPr/>
        </p:nvSpPr>
        <p:spPr>
          <a:xfrm>
            <a:off x="114242" y="704821"/>
            <a:ext cx="5393250" cy="111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1800" dirty="0"/>
              <a:t>【</a:t>
            </a:r>
            <a:r>
              <a:rPr lang="ja-JP" altLang="en-US" sz="1800" dirty="0"/>
              <a:t>機能説明</a:t>
            </a:r>
            <a:r>
              <a:rPr lang="en-US" altLang="ja-JP" sz="1800" dirty="0"/>
              <a:t>】</a:t>
            </a:r>
          </a:p>
          <a:p>
            <a:pPr marL="0" indent="0">
              <a:lnSpc>
                <a:spcPct val="120000"/>
              </a:lnSpc>
              <a:buFont typeface="Arial" panose="020B0604020202020204" pitchFamily="34" charset="0"/>
              <a:buNone/>
            </a:pPr>
            <a:endParaRPr lang="en-US" altLang="ja-JP" sz="1800" dirty="0"/>
          </a:p>
        </p:txBody>
      </p:sp>
    </p:spTree>
    <p:extLst>
      <p:ext uri="{BB962C8B-B14F-4D97-AF65-F5344CB8AC3E}">
        <p14:creationId xmlns:p14="http://schemas.microsoft.com/office/powerpoint/2010/main" val="2208901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B2F6-7990-850A-8EE6-EAFB345387E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8FED104-A8F4-6414-0B7F-50192A2636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92371" y="1716388"/>
            <a:ext cx="7101294" cy="3994477"/>
          </a:xfrm>
          <a:prstGeom prst="rect">
            <a:avLst/>
          </a:prstGeom>
          <a:ln>
            <a:solidFill>
              <a:schemeClr val="tx1"/>
            </a:solidFill>
          </a:ln>
        </p:spPr>
      </p:pic>
      <p:sp>
        <p:nvSpPr>
          <p:cNvPr id="2" name="タイトル 1">
            <a:extLst>
              <a:ext uri="{FF2B5EF4-FFF2-40B4-BE49-F238E27FC236}">
                <a16:creationId xmlns:a16="http://schemas.microsoft.com/office/drawing/2014/main" id="{2ECE4332-1D70-C0F6-0D69-6CE64C75E724}"/>
              </a:ext>
            </a:extLst>
          </p:cNvPr>
          <p:cNvSpPr>
            <a:spLocks noGrp="1"/>
          </p:cNvSpPr>
          <p:nvPr>
            <p:ph type="title"/>
          </p:nvPr>
        </p:nvSpPr>
        <p:spPr/>
        <p:txBody>
          <a:bodyPr/>
          <a:lstStyle/>
          <a:p>
            <a:r>
              <a:rPr kumimoji="1" lang="ja-JP" altLang="en-US" sz="2400" dirty="0"/>
              <a:t>　</a:t>
            </a:r>
            <a:r>
              <a:rPr lang="ja-JP" altLang="en-US" sz="2400" u="sng" dirty="0"/>
              <a:t>基本的な操作手順（現地点検・とりまとめ）</a:t>
            </a:r>
            <a:endParaRPr kumimoji="1" lang="ja-JP" altLang="en-US" sz="2400" dirty="0"/>
          </a:p>
        </p:txBody>
      </p:sp>
      <p:sp>
        <p:nvSpPr>
          <p:cNvPr id="9" name="正方形/長方形 8">
            <a:extLst>
              <a:ext uri="{FF2B5EF4-FFF2-40B4-BE49-F238E27FC236}">
                <a16:creationId xmlns:a16="http://schemas.microsoft.com/office/drawing/2014/main" id="{C4FAD8F3-14BD-61C1-61CC-23A9B17263B3}"/>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27B71AB2-5CE0-59C5-D415-A3DE9D35A5C2}"/>
              </a:ext>
            </a:extLst>
          </p:cNvPr>
          <p:cNvSpPr>
            <a:spLocks noGrp="1"/>
          </p:cNvSpPr>
          <p:nvPr>
            <p:ph idx="1"/>
          </p:nvPr>
        </p:nvSpPr>
        <p:spPr>
          <a:xfrm>
            <a:off x="282171" y="768611"/>
            <a:ext cx="3851680" cy="5982230"/>
          </a:xfrm>
        </p:spPr>
        <p:txBody>
          <a:bodyPr>
            <a:normAutofit/>
          </a:bodyPr>
          <a:lstStyle/>
          <a:p>
            <a:pPr marL="0" indent="0">
              <a:lnSpc>
                <a:spcPct val="120000"/>
              </a:lnSpc>
              <a:buNone/>
            </a:pPr>
            <a:r>
              <a:rPr lang="ja-JP" altLang="en-US" sz="2000" u="sng" dirty="0"/>
              <a:t>手順②</a:t>
            </a:r>
            <a:br>
              <a:rPr lang="en-US" altLang="ja-JP" sz="2000" u="sng" dirty="0"/>
            </a:br>
            <a:r>
              <a:rPr lang="ja-JP" altLang="en-US" sz="2000" u="sng" dirty="0"/>
              <a:t>点検データをアップロードする</a:t>
            </a:r>
            <a:endParaRPr lang="en-US" altLang="ja-JP" sz="2000" u="sng" dirty="0"/>
          </a:p>
          <a:p>
            <a:pPr marL="0" indent="0">
              <a:lnSpc>
                <a:spcPct val="120000"/>
              </a:lnSpc>
              <a:buNone/>
            </a:pPr>
            <a:r>
              <a:rPr lang="ja-JP" altLang="en-US" sz="1800" dirty="0"/>
              <a:t>点検が完了した施設は、</a:t>
            </a:r>
            <a:br>
              <a:rPr lang="en-US" altLang="ja-JP" sz="1800" dirty="0"/>
            </a:br>
            <a:r>
              <a:rPr lang="ja-JP" altLang="en-US" sz="1800" dirty="0"/>
              <a:t>アップロードボタンをタップし、</a:t>
            </a:r>
            <a:br>
              <a:rPr lang="en-US" altLang="ja-JP" sz="1800" dirty="0"/>
            </a:br>
            <a:r>
              <a:rPr lang="ja-JP" altLang="en-US" sz="1800" dirty="0"/>
              <a:t>アプリからクラウドに点検データをアップロードする。</a:t>
            </a:r>
            <a:endParaRPr lang="en-US" altLang="ja-JP" sz="1800" dirty="0"/>
          </a:p>
        </p:txBody>
      </p:sp>
      <p:cxnSp>
        <p:nvCxnSpPr>
          <p:cNvPr id="14" name="直線コネクタ 13">
            <a:extLst>
              <a:ext uri="{FF2B5EF4-FFF2-40B4-BE49-F238E27FC236}">
                <a16:creationId xmlns:a16="http://schemas.microsoft.com/office/drawing/2014/main" id="{2BDBAEB2-7928-823D-098D-D8EFF2642AED}"/>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6AA4BE8-31FE-7314-CB37-8271ABA779A0}"/>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8" name="スライド番号プレースホルダー 7">
            <a:extLst>
              <a:ext uri="{FF2B5EF4-FFF2-40B4-BE49-F238E27FC236}">
                <a16:creationId xmlns:a16="http://schemas.microsoft.com/office/drawing/2014/main" id="{6BEC47C6-6A62-1836-C485-3193BEB435D0}"/>
              </a:ext>
            </a:extLst>
          </p:cNvPr>
          <p:cNvSpPr>
            <a:spLocks noGrp="1"/>
          </p:cNvSpPr>
          <p:nvPr>
            <p:ph type="sldNum" sz="quarter" idx="12"/>
          </p:nvPr>
        </p:nvSpPr>
        <p:spPr/>
        <p:txBody>
          <a:bodyPr/>
          <a:lstStyle/>
          <a:p>
            <a:fld id="{74251A75-00F0-4978-89AA-772CC97475EB}" type="slidenum">
              <a:rPr lang="ja-JP" altLang="en-US" smtClean="0"/>
              <a:pPr/>
              <a:t>16</a:t>
            </a:fld>
            <a:endParaRPr lang="ja-JP" altLang="en-US"/>
          </a:p>
        </p:txBody>
      </p:sp>
      <p:sp>
        <p:nvSpPr>
          <p:cNvPr id="11" name="正方形/長方形 10">
            <a:extLst>
              <a:ext uri="{FF2B5EF4-FFF2-40B4-BE49-F238E27FC236}">
                <a16:creationId xmlns:a16="http://schemas.microsoft.com/office/drawing/2014/main" id="{2FCAFB3E-F5F9-A285-8760-08F3611C4086}"/>
              </a:ext>
            </a:extLst>
          </p:cNvPr>
          <p:cNvSpPr/>
          <p:nvPr/>
        </p:nvSpPr>
        <p:spPr>
          <a:xfrm>
            <a:off x="11222182" y="2751513"/>
            <a:ext cx="423949" cy="29593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 name="直線コネクタ 11">
            <a:extLst>
              <a:ext uri="{FF2B5EF4-FFF2-40B4-BE49-F238E27FC236}">
                <a16:creationId xmlns:a16="http://schemas.microsoft.com/office/drawing/2014/main" id="{7F182A37-7ACE-B491-B4C9-93DEB3A3EED7}"/>
              </a:ext>
            </a:extLst>
          </p:cNvPr>
          <p:cNvCxnSpPr>
            <a:cxnSpLocks/>
          </p:cNvCxnSpPr>
          <p:nvPr/>
        </p:nvCxnSpPr>
        <p:spPr>
          <a:xfrm flipH="1">
            <a:off x="10641344" y="5426242"/>
            <a:ext cx="580838" cy="6784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518CC5D-2259-F4B3-3188-C34EDF8BEEDB}"/>
              </a:ext>
            </a:extLst>
          </p:cNvPr>
          <p:cNvSpPr txBox="1"/>
          <p:nvPr/>
        </p:nvSpPr>
        <p:spPr>
          <a:xfrm>
            <a:off x="9750866" y="6104644"/>
            <a:ext cx="1569660" cy="369332"/>
          </a:xfrm>
          <a:prstGeom prst="rect">
            <a:avLst/>
          </a:prstGeom>
          <a:noFill/>
        </p:spPr>
        <p:txBody>
          <a:bodyPr wrap="none" rtlCol="0">
            <a:spAutoFit/>
          </a:bodyPr>
          <a:lstStyle/>
          <a:p>
            <a:r>
              <a:rPr lang="ja-JP" altLang="en-US">
                <a:solidFill>
                  <a:srgbClr val="FF0000"/>
                </a:solidFill>
              </a:rPr>
              <a:t>アップ</a:t>
            </a:r>
            <a:r>
              <a:rPr kumimoji="1" lang="ja-JP" altLang="en-US">
                <a:solidFill>
                  <a:srgbClr val="FF0000"/>
                </a:solidFill>
              </a:rPr>
              <a:t>ロード</a:t>
            </a:r>
          </a:p>
        </p:txBody>
      </p:sp>
      <p:sp>
        <p:nvSpPr>
          <p:cNvPr id="5" name="テキスト ボックス 4">
            <a:extLst>
              <a:ext uri="{FF2B5EF4-FFF2-40B4-BE49-F238E27FC236}">
                <a16:creationId xmlns:a16="http://schemas.microsoft.com/office/drawing/2014/main" id="{0B6C7FF2-BD60-8DF5-C780-93F8B5DC14C8}"/>
              </a:ext>
            </a:extLst>
          </p:cNvPr>
          <p:cNvSpPr txBox="1"/>
          <p:nvPr/>
        </p:nvSpPr>
        <p:spPr>
          <a:xfrm>
            <a:off x="4579574" y="960905"/>
            <a:ext cx="6093994" cy="369332"/>
          </a:xfrm>
          <a:prstGeom prst="rect">
            <a:avLst/>
          </a:prstGeom>
          <a:noFill/>
        </p:spPr>
        <p:txBody>
          <a:bodyPr wrap="square">
            <a:spAutoFit/>
          </a:bodyPr>
          <a:lstStyle/>
          <a:p>
            <a:r>
              <a:rPr lang="en-US" altLang="ja-JP"/>
              <a:t>iPad</a:t>
            </a:r>
            <a:r>
              <a:rPr lang="ja-JP" altLang="en-US"/>
              <a:t> 点検一覧画面</a:t>
            </a:r>
            <a:endParaRPr kumimoji="1" lang="ja-JP" altLang="en-US"/>
          </a:p>
        </p:txBody>
      </p:sp>
    </p:spTree>
    <p:extLst>
      <p:ext uri="{BB962C8B-B14F-4D97-AF65-F5344CB8AC3E}">
        <p14:creationId xmlns:p14="http://schemas.microsoft.com/office/powerpoint/2010/main" val="4172333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4D0FA-693D-F663-6714-0D0CDDD5974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EF7F1F5-6F1F-2B4F-85F4-77147268B087}"/>
              </a:ext>
            </a:extLst>
          </p:cNvPr>
          <p:cNvSpPr>
            <a:spLocks noGrp="1"/>
          </p:cNvSpPr>
          <p:nvPr>
            <p:ph type="title"/>
          </p:nvPr>
        </p:nvSpPr>
        <p:spPr/>
        <p:txBody>
          <a:bodyPr/>
          <a:lstStyle/>
          <a:p>
            <a:r>
              <a:rPr kumimoji="1" lang="ja-JP" altLang="en-US" sz="2400" dirty="0"/>
              <a:t>　</a:t>
            </a:r>
            <a:r>
              <a:rPr lang="ja-JP" altLang="en-US" sz="2400" u="sng" dirty="0"/>
              <a:t>基本的な操作手順（現地点検・とりまとめ）</a:t>
            </a:r>
            <a:endParaRPr kumimoji="1" lang="ja-JP" altLang="en-US" sz="2400" dirty="0"/>
          </a:p>
        </p:txBody>
      </p:sp>
      <p:sp>
        <p:nvSpPr>
          <p:cNvPr id="9" name="正方形/長方形 8">
            <a:extLst>
              <a:ext uri="{FF2B5EF4-FFF2-40B4-BE49-F238E27FC236}">
                <a16:creationId xmlns:a16="http://schemas.microsoft.com/office/drawing/2014/main" id="{048E014B-6F62-4F3A-1343-D057E07B6E22}"/>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2ADD3B2F-9B1D-4F90-FE68-58922DBC6382}"/>
              </a:ext>
            </a:extLst>
          </p:cNvPr>
          <p:cNvSpPr>
            <a:spLocks noGrp="1"/>
          </p:cNvSpPr>
          <p:nvPr>
            <p:ph idx="1"/>
          </p:nvPr>
        </p:nvSpPr>
        <p:spPr>
          <a:xfrm>
            <a:off x="282171" y="768611"/>
            <a:ext cx="3851680" cy="5982230"/>
          </a:xfrm>
        </p:spPr>
        <p:txBody>
          <a:bodyPr>
            <a:normAutofit/>
          </a:bodyPr>
          <a:lstStyle/>
          <a:p>
            <a:pPr marL="0" indent="0">
              <a:lnSpc>
                <a:spcPct val="120000"/>
              </a:lnSpc>
              <a:buNone/>
            </a:pPr>
            <a:r>
              <a:rPr lang="ja-JP" altLang="en-US" sz="2000" u="sng" dirty="0"/>
              <a:t>手順③</a:t>
            </a:r>
            <a:br>
              <a:rPr lang="en-US" altLang="ja-JP" sz="2000" u="sng" dirty="0"/>
            </a:br>
            <a:r>
              <a:rPr lang="ja-JP" altLang="en-US" sz="2000" u="sng" dirty="0"/>
              <a:t>点検データを修正し、登録する</a:t>
            </a:r>
            <a:endParaRPr lang="en-US" altLang="ja-JP" sz="2000" u="sng" dirty="0"/>
          </a:p>
          <a:p>
            <a:pPr marL="0" indent="0">
              <a:lnSpc>
                <a:spcPct val="120000"/>
              </a:lnSpc>
              <a:buNone/>
            </a:pPr>
            <a:r>
              <a:rPr lang="ja-JP" altLang="en-US" sz="1800" dirty="0"/>
              <a:t>クラウド上（</a:t>
            </a:r>
            <a:r>
              <a:rPr lang="en-US" altLang="ja-JP" sz="1800" dirty="0"/>
              <a:t>PC</a:t>
            </a:r>
            <a:r>
              <a:rPr lang="ja-JP" altLang="en-US" sz="1800" dirty="0"/>
              <a:t>）で点検データを</a:t>
            </a:r>
            <a:br>
              <a:rPr lang="en-US" altLang="ja-JP" sz="1800" dirty="0"/>
            </a:br>
            <a:r>
              <a:rPr lang="ja-JP" altLang="en-US" sz="1800" dirty="0"/>
              <a:t>適宜修正する。</a:t>
            </a:r>
            <a:endParaRPr lang="en-US" altLang="ja-JP" sz="1800" dirty="0"/>
          </a:p>
          <a:p>
            <a:pPr marL="0" indent="0">
              <a:lnSpc>
                <a:spcPct val="120000"/>
              </a:lnSpc>
              <a:buNone/>
            </a:pPr>
            <a:r>
              <a:rPr lang="ja-JP" altLang="en-US" sz="1800" dirty="0"/>
              <a:t>点検データの修正が完了した施設は、</a:t>
            </a:r>
            <a:br>
              <a:rPr lang="en-US" altLang="ja-JP" sz="1800" dirty="0"/>
            </a:br>
            <a:r>
              <a:rPr lang="ja-JP" altLang="en-US" sz="1800" dirty="0"/>
              <a:t>点検対象施設一覧の点検総括画面にて、ステータスを「点検中」から「完了」に変更する。</a:t>
            </a:r>
            <a:br>
              <a:rPr lang="en-US" altLang="ja-JP" sz="1800" dirty="0"/>
            </a:br>
            <a:endParaRPr lang="en-US" altLang="ja-JP" sz="1800" dirty="0"/>
          </a:p>
        </p:txBody>
      </p:sp>
      <p:cxnSp>
        <p:nvCxnSpPr>
          <p:cNvPr id="14" name="直線コネクタ 13">
            <a:extLst>
              <a:ext uri="{FF2B5EF4-FFF2-40B4-BE49-F238E27FC236}">
                <a16:creationId xmlns:a16="http://schemas.microsoft.com/office/drawing/2014/main" id="{17BB8CFD-6263-82FA-E160-4E71E37F368F}"/>
              </a:ext>
            </a:extLst>
          </p:cNvPr>
          <p:cNvCxnSpPr>
            <a:cxnSpLocks/>
          </p:cNvCxnSpPr>
          <p:nvPr/>
        </p:nvCxnSpPr>
        <p:spPr>
          <a:xfrm>
            <a:off x="4282481" y="643467"/>
            <a:ext cx="0" cy="6214533"/>
          </a:xfrm>
          <a:prstGeom prst="line">
            <a:avLst/>
          </a:prstGeom>
          <a:ln>
            <a:solidFill>
              <a:srgbClr val="C0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4E309141-985E-CD4F-C1EE-B2D84F22F38C}"/>
              </a:ext>
            </a:extLst>
          </p:cNvPr>
          <p:cNvSpPr txBox="1"/>
          <p:nvPr/>
        </p:nvSpPr>
        <p:spPr>
          <a:xfrm flipH="1">
            <a:off x="10970661" y="768611"/>
            <a:ext cx="939168" cy="369332"/>
          </a:xfrm>
          <a:prstGeom prst="rect">
            <a:avLst/>
          </a:prstGeom>
          <a:solidFill>
            <a:schemeClr val="accent1">
              <a:lumMod val="20000"/>
              <a:lumOff val="80000"/>
            </a:schemeClr>
          </a:solidFill>
          <a:ln>
            <a:solidFill>
              <a:schemeClr val="accent1"/>
            </a:solidFill>
          </a:ln>
        </p:spPr>
        <p:txBody>
          <a:bodyPr wrap="square" rtlCol="0">
            <a:spAutoFit/>
          </a:bodyPr>
          <a:lstStyle/>
          <a:p>
            <a:pPr algn="ctr"/>
            <a:r>
              <a:rPr kumimoji="1" lang="ja-JP" altLang="en-US"/>
              <a:t>受注者</a:t>
            </a:r>
          </a:p>
        </p:txBody>
      </p:sp>
      <p:sp>
        <p:nvSpPr>
          <p:cNvPr id="15" name="スライド番号プレースホルダー 14">
            <a:extLst>
              <a:ext uri="{FF2B5EF4-FFF2-40B4-BE49-F238E27FC236}">
                <a16:creationId xmlns:a16="http://schemas.microsoft.com/office/drawing/2014/main" id="{F1E9F651-09C4-4D19-1A76-2AF785541CDE}"/>
              </a:ext>
            </a:extLst>
          </p:cNvPr>
          <p:cNvSpPr>
            <a:spLocks noGrp="1"/>
          </p:cNvSpPr>
          <p:nvPr>
            <p:ph type="sldNum" sz="quarter" idx="12"/>
          </p:nvPr>
        </p:nvSpPr>
        <p:spPr/>
        <p:txBody>
          <a:bodyPr/>
          <a:lstStyle/>
          <a:p>
            <a:fld id="{74251A75-00F0-4978-89AA-772CC97475EB}" type="slidenum">
              <a:rPr lang="ja-JP" altLang="en-US" smtClean="0"/>
              <a:pPr/>
              <a:t>17</a:t>
            </a:fld>
            <a:endParaRPr lang="ja-JP" altLang="en-US"/>
          </a:p>
        </p:txBody>
      </p:sp>
      <p:sp>
        <p:nvSpPr>
          <p:cNvPr id="19" name="テキスト ボックス 18">
            <a:extLst>
              <a:ext uri="{FF2B5EF4-FFF2-40B4-BE49-F238E27FC236}">
                <a16:creationId xmlns:a16="http://schemas.microsoft.com/office/drawing/2014/main" id="{D8313036-8DBF-928B-A7DA-FED26F43CD4A}"/>
              </a:ext>
            </a:extLst>
          </p:cNvPr>
          <p:cNvSpPr txBox="1"/>
          <p:nvPr/>
        </p:nvSpPr>
        <p:spPr>
          <a:xfrm>
            <a:off x="4465647" y="1394253"/>
            <a:ext cx="2802370" cy="369332"/>
          </a:xfrm>
          <a:prstGeom prst="rect">
            <a:avLst/>
          </a:prstGeom>
          <a:noFill/>
        </p:spPr>
        <p:txBody>
          <a:bodyPr wrap="none" rtlCol="0">
            <a:spAutoFit/>
          </a:bodyPr>
          <a:lstStyle/>
          <a:p>
            <a:r>
              <a:rPr kumimoji="1" lang="en-US" altLang="ja-JP"/>
              <a:t>PC</a:t>
            </a:r>
            <a:r>
              <a:rPr kumimoji="1" lang="ja-JP" altLang="en-US"/>
              <a:t>　点検記録　総括画面</a:t>
            </a:r>
          </a:p>
        </p:txBody>
      </p:sp>
      <p:pic>
        <p:nvPicPr>
          <p:cNvPr id="8" name="図 7">
            <a:extLst>
              <a:ext uri="{FF2B5EF4-FFF2-40B4-BE49-F238E27FC236}">
                <a16:creationId xmlns:a16="http://schemas.microsoft.com/office/drawing/2014/main" id="{912DDCA4-769B-F907-3589-B6768DBEFE4A}"/>
              </a:ext>
            </a:extLst>
          </p:cNvPr>
          <p:cNvPicPr>
            <a:picLocks noChangeAspect="1"/>
          </p:cNvPicPr>
          <p:nvPr/>
        </p:nvPicPr>
        <p:blipFill>
          <a:blip r:embed="rId2"/>
          <a:stretch>
            <a:fillRect/>
          </a:stretch>
        </p:blipFill>
        <p:spPr>
          <a:xfrm>
            <a:off x="4427193" y="1817301"/>
            <a:ext cx="7594823" cy="4272088"/>
          </a:xfrm>
          <a:prstGeom prst="rect">
            <a:avLst/>
          </a:prstGeom>
          <a:ln>
            <a:solidFill>
              <a:schemeClr val="tx1"/>
            </a:solidFill>
          </a:ln>
        </p:spPr>
      </p:pic>
    </p:spTree>
    <p:extLst>
      <p:ext uri="{BB962C8B-B14F-4D97-AF65-F5344CB8AC3E}">
        <p14:creationId xmlns:p14="http://schemas.microsoft.com/office/powerpoint/2010/main" val="1121330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4589-6773-92FF-EE18-6DE17CB95F9F}"/>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2C54BA83-D2C8-A2A8-A26E-307DB73CFC31}"/>
              </a:ext>
            </a:extLst>
          </p:cNvPr>
          <p:cNvSpPr>
            <a:spLocks noGrp="1"/>
          </p:cNvSpPr>
          <p:nvPr>
            <p:ph type="sldNum" sz="quarter" idx="12"/>
          </p:nvPr>
        </p:nvSpPr>
        <p:spPr/>
        <p:txBody>
          <a:bodyPr/>
          <a:lstStyle/>
          <a:p>
            <a:fld id="{74251A75-00F0-4978-89AA-772CC97475EB}" type="slidenum">
              <a:rPr lang="ja-JP" altLang="en-US" smtClean="0"/>
              <a:pPr/>
              <a:t>18</a:t>
            </a:fld>
            <a:endParaRPr lang="ja-JP" altLang="en-US"/>
          </a:p>
        </p:txBody>
      </p:sp>
      <p:sp>
        <p:nvSpPr>
          <p:cNvPr id="4" name="タイトル 3">
            <a:extLst>
              <a:ext uri="{FF2B5EF4-FFF2-40B4-BE49-F238E27FC236}">
                <a16:creationId xmlns:a16="http://schemas.microsoft.com/office/drawing/2014/main" id="{725C172E-6DFE-114F-C2E9-ACFA9EF7CC66}"/>
              </a:ext>
            </a:extLst>
          </p:cNvPr>
          <p:cNvSpPr>
            <a:spLocks noGrp="1"/>
          </p:cNvSpPr>
          <p:nvPr>
            <p:ph type="title"/>
          </p:nvPr>
        </p:nvSpPr>
        <p:spPr>
          <a:xfrm>
            <a:off x="0" y="3147799"/>
            <a:ext cx="12191999" cy="562401"/>
          </a:xfrm>
        </p:spPr>
        <p:txBody>
          <a:bodyPr/>
          <a:lstStyle/>
          <a:p>
            <a:pPr algn="ctr"/>
            <a:r>
              <a:rPr kumimoji="1" lang="ja-JP" altLang="en-US" sz="3200" dirty="0"/>
              <a:t>新規写真箇所の追加手順</a:t>
            </a:r>
            <a:endParaRPr lang="ja-JP" altLang="en-US" dirty="0"/>
          </a:p>
        </p:txBody>
      </p:sp>
    </p:spTree>
    <p:extLst>
      <p:ext uri="{BB962C8B-B14F-4D97-AF65-F5344CB8AC3E}">
        <p14:creationId xmlns:p14="http://schemas.microsoft.com/office/powerpoint/2010/main" val="3104492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E0AD1-AA1F-3FFC-8721-31994C2CCA34}"/>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5080D4B5-0135-44CD-A816-524A2C6945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38232" y="3109876"/>
            <a:ext cx="5254540" cy="2955679"/>
          </a:xfrm>
          <a:prstGeom prst="rect">
            <a:avLst/>
          </a:prstGeom>
          <a:ln>
            <a:solidFill>
              <a:schemeClr val="tx1"/>
            </a:solidFill>
          </a:ln>
        </p:spPr>
      </p:pic>
      <p:sp>
        <p:nvSpPr>
          <p:cNvPr id="2" name="タイトル 1">
            <a:extLst>
              <a:ext uri="{FF2B5EF4-FFF2-40B4-BE49-F238E27FC236}">
                <a16:creationId xmlns:a16="http://schemas.microsoft.com/office/drawing/2014/main" id="{C34625BA-3ECB-4A77-6CE3-A361FFCE03F7}"/>
              </a:ext>
            </a:extLst>
          </p:cNvPr>
          <p:cNvSpPr>
            <a:spLocks noGrp="1"/>
          </p:cNvSpPr>
          <p:nvPr>
            <p:ph type="title"/>
          </p:nvPr>
        </p:nvSpPr>
        <p:spPr/>
        <p:txBody>
          <a:bodyPr/>
          <a:lstStyle/>
          <a:p>
            <a:r>
              <a:rPr kumimoji="1" lang="ja-JP" altLang="en-US" sz="2400" dirty="0"/>
              <a:t>　新規写真箇所の追加手順</a:t>
            </a:r>
          </a:p>
        </p:txBody>
      </p:sp>
      <p:sp>
        <p:nvSpPr>
          <p:cNvPr id="9" name="正方形/長方形 8">
            <a:extLst>
              <a:ext uri="{FF2B5EF4-FFF2-40B4-BE49-F238E27FC236}">
                <a16:creationId xmlns:a16="http://schemas.microsoft.com/office/drawing/2014/main" id="{69DBF8CA-FDA7-1057-7F8B-CFA14A2C9EF0}"/>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5A31C350-123B-D64C-5E6D-ABD90C2EA73A}"/>
              </a:ext>
            </a:extLst>
          </p:cNvPr>
          <p:cNvSpPr>
            <a:spLocks noGrp="1"/>
          </p:cNvSpPr>
          <p:nvPr>
            <p:ph idx="1"/>
          </p:nvPr>
        </p:nvSpPr>
        <p:spPr>
          <a:xfrm>
            <a:off x="174170" y="756684"/>
            <a:ext cx="11909829" cy="3302875"/>
          </a:xfrm>
        </p:spPr>
        <p:txBody>
          <a:bodyPr>
            <a:normAutofit/>
          </a:bodyPr>
          <a:lstStyle/>
          <a:p>
            <a:pPr marL="0" indent="0">
              <a:lnSpc>
                <a:spcPct val="120000"/>
              </a:lnSpc>
              <a:buNone/>
            </a:pPr>
            <a:r>
              <a:rPr lang="en-US" altLang="ja-JP" sz="1800" dirty="0"/>
              <a:t>1</a:t>
            </a:r>
            <a:r>
              <a:rPr lang="ja-JP" altLang="en-US" sz="1800" dirty="0"/>
              <a:t>巡目点検で写真番号が地図上にプロットされていない場合や、新たに写真番号を追加する場合は、</a:t>
            </a:r>
            <a:br>
              <a:rPr lang="en-US" altLang="ja-JP" sz="1800" dirty="0"/>
            </a:br>
            <a:r>
              <a:rPr lang="ja-JP" altLang="en-US" sz="1800" dirty="0"/>
              <a:t>点検モードの地図画面から、損傷箇所（または撮影箇所）をプロットする必要がある。</a:t>
            </a:r>
            <a:endParaRPr lang="en-US" altLang="ja-JP" sz="1800" dirty="0"/>
          </a:p>
          <a:p>
            <a:pPr marL="0" indent="0">
              <a:lnSpc>
                <a:spcPct val="120000"/>
              </a:lnSpc>
              <a:buNone/>
            </a:pPr>
            <a:r>
              <a:rPr lang="ja-JP" altLang="en-US" sz="1800" dirty="0"/>
              <a:t>地図画面に切替え、「ポイント追加」をタップする。</a:t>
            </a:r>
            <a:endParaRPr lang="en-US" altLang="ja-JP" sz="1800" dirty="0"/>
          </a:p>
          <a:p>
            <a:pPr marL="0" indent="0">
              <a:lnSpc>
                <a:spcPct val="120000"/>
              </a:lnSpc>
              <a:buNone/>
            </a:pPr>
            <a:r>
              <a:rPr lang="ja-JP" altLang="en-US" sz="1800" dirty="0"/>
              <a:t>地図上の場所をタップする。</a:t>
            </a:r>
            <a:endParaRPr lang="en-US" altLang="ja-JP" sz="1800" dirty="0"/>
          </a:p>
          <a:p>
            <a:pPr marL="0" indent="0">
              <a:lnSpc>
                <a:spcPct val="120000"/>
              </a:lnSpc>
              <a:buNone/>
            </a:pPr>
            <a:r>
              <a:rPr lang="ja-JP" altLang="en-US" sz="1800" dirty="0"/>
              <a:t>「状況写真」としての登録か、「損傷箇所」としての登録かを選択し、写真番号を指定して「追加」をタップする。</a:t>
            </a:r>
            <a:endParaRPr lang="en-US" altLang="ja-JP" sz="1800" dirty="0"/>
          </a:p>
          <a:p>
            <a:pPr marL="0" indent="0">
              <a:lnSpc>
                <a:spcPct val="120000"/>
              </a:lnSpc>
              <a:buNone/>
            </a:pPr>
            <a:endParaRPr lang="en-US" altLang="ja-JP" sz="1800" dirty="0"/>
          </a:p>
          <a:p>
            <a:pPr marL="0" indent="0">
              <a:lnSpc>
                <a:spcPct val="120000"/>
              </a:lnSpc>
              <a:buNone/>
            </a:pPr>
            <a:endParaRPr lang="en-US" altLang="ja-JP" sz="1800" dirty="0"/>
          </a:p>
        </p:txBody>
      </p:sp>
      <p:sp>
        <p:nvSpPr>
          <p:cNvPr id="5" name="スライド番号プレースホルダー 4">
            <a:extLst>
              <a:ext uri="{FF2B5EF4-FFF2-40B4-BE49-F238E27FC236}">
                <a16:creationId xmlns:a16="http://schemas.microsoft.com/office/drawing/2014/main" id="{F3E9F620-E6EE-861C-3C38-B317D6EEE4B6}"/>
              </a:ext>
            </a:extLst>
          </p:cNvPr>
          <p:cNvSpPr>
            <a:spLocks noGrp="1"/>
          </p:cNvSpPr>
          <p:nvPr>
            <p:ph type="sldNum" sz="quarter" idx="12"/>
          </p:nvPr>
        </p:nvSpPr>
        <p:spPr/>
        <p:txBody>
          <a:bodyPr/>
          <a:lstStyle/>
          <a:p>
            <a:fld id="{74251A75-00F0-4978-89AA-772CC97475EB}" type="slidenum">
              <a:rPr lang="ja-JP" altLang="en-US" smtClean="0"/>
              <a:pPr/>
              <a:t>19</a:t>
            </a:fld>
            <a:endParaRPr lang="ja-JP" altLang="en-US"/>
          </a:p>
        </p:txBody>
      </p:sp>
      <p:pic>
        <p:nvPicPr>
          <p:cNvPr id="11" name="図 10">
            <a:extLst>
              <a:ext uri="{FF2B5EF4-FFF2-40B4-BE49-F238E27FC236}">
                <a16:creationId xmlns:a16="http://schemas.microsoft.com/office/drawing/2014/main" id="{8A395EBE-F40D-0069-5C53-708A14171B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2887" y="3133449"/>
            <a:ext cx="5254541" cy="2954909"/>
          </a:xfrm>
          <a:prstGeom prst="rect">
            <a:avLst/>
          </a:prstGeom>
          <a:ln>
            <a:solidFill>
              <a:schemeClr val="tx1"/>
            </a:solidFill>
          </a:ln>
        </p:spPr>
      </p:pic>
      <p:sp>
        <p:nvSpPr>
          <p:cNvPr id="15" name="フリーフォーム: 図形 14">
            <a:extLst>
              <a:ext uri="{FF2B5EF4-FFF2-40B4-BE49-F238E27FC236}">
                <a16:creationId xmlns:a16="http://schemas.microsoft.com/office/drawing/2014/main" id="{210FB758-DEEA-3062-14AC-ADDF3ABD55FA}"/>
              </a:ext>
            </a:extLst>
          </p:cNvPr>
          <p:cNvSpPr>
            <a:spLocks noChangeAspect="1"/>
          </p:cNvSpPr>
          <p:nvPr/>
        </p:nvSpPr>
        <p:spPr>
          <a:xfrm>
            <a:off x="902857" y="3789920"/>
            <a:ext cx="248670" cy="329757"/>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FFC94315-2E85-CD4E-0CD5-E5188E2316A3}"/>
              </a:ext>
            </a:extLst>
          </p:cNvPr>
          <p:cNvSpPr>
            <a:spLocks noChangeAspect="1"/>
          </p:cNvSpPr>
          <p:nvPr/>
        </p:nvSpPr>
        <p:spPr>
          <a:xfrm>
            <a:off x="9824902" y="5031972"/>
            <a:ext cx="275062" cy="364756"/>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4709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CCEE-10C1-50AD-C957-D74C634207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43E512-4652-02A0-6566-86985966090D}"/>
              </a:ext>
            </a:extLst>
          </p:cNvPr>
          <p:cNvSpPr>
            <a:spLocks noGrp="1"/>
          </p:cNvSpPr>
          <p:nvPr>
            <p:ph type="title"/>
          </p:nvPr>
        </p:nvSpPr>
        <p:spPr/>
        <p:txBody>
          <a:bodyPr/>
          <a:lstStyle/>
          <a:p>
            <a:r>
              <a:rPr kumimoji="1" lang="ja-JP" altLang="en-US" sz="2400" dirty="0"/>
              <a:t>　目次</a:t>
            </a:r>
          </a:p>
        </p:txBody>
      </p:sp>
      <p:sp>
        <p:nvSpPr>
          <p:cNvPr id="9" name="正方形/長方形 8">
            <a:extLst>
              <a:ext uri="{FF2B5EF4-FFF2-40B4-BE49-F238E27FC236}">
                <a16:creationId xmlns:a16="http://schemas.microsoft.com/office/drawing/2014/main" id="{ECACB3D4-FF44-52B1-AAD9-A7B870EE5951}"/>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a:extLst>
              <a:ext uri="{FF2B5EF4-FFF2-40B4-BE49-F238E27FC236}">
                <a16:creationId xmlns:a16="http://schemas.microsoft.com/office/drawing/2014/main" id="{30F6BC20-10D3-0250-71C2-A8324022EDA6}"/>
              </a:ext>
            </a:extLst>
          </p:cNvPr>
          <p:cNvSpPr>
            <a:spLocks noGrp="1"/>
          </p:cNvSpPr>
          <p:nvPr>
            <p:ph type="sldNum" sz="quarter" idx="12"/>
          </p:nvPr>
        </p:nvSpPr>
        <p:spPr/>
        <p:txBody>
          <a:bodyPr/>
          <a:lstStyle/>
          <a:p>
            <a:fld id="{74251A75-00F0-4978-89AA-772CC97475EB}" type="slidenum">
              <a:rPr lang="ja-JP" altLang="en-US" smtClean="0"/>
              <a:pPr/>
              <a:t>2</a:t>
            </a:fld>
            <a:endParaRPr lang="ja-JP" altLang="en-US"/>
          </a:p>
        </p:txBody>
      </p:sp>
      <p:sp>
        <p:nvSpPr>
          <p:cNvPr id="12" name="コンテンツ プレースホルダー 2">
            <a:extLst>
              <a:ext uri="{FF2B5EF4-FFF2-40B4-BE49-F238E27FC236}">
                <a16:creationId xmlns:a16="http://schemas.microsoft.com/office/drawing/2014/main" id="{32002898-ECE0-685C-6520-AC139069F74E}"/>
              </a:ext>
            </a:extLst>
          </p:cNvPr>
          <p:cNvSpPr>
            <a:spLocks noGrp="1"/>
          </p:cNvSpPr>
          <p:nvPr>
            <p:ph idx="1"/>
          </p:nvPr>
        </p:nvSpPr>
        <p:spPr>
          <a:xfrm>
            <a:off x="267748" y="768611"/>
            <a:ext cx="6884165" cy="5982230"/>
          </a:xfrm>
        </p:spPr>
        <p:txBody>
          <a:bodyPr>
            <a:normAutofit/>
          </a:bodyPr>
          <a:lstStyle/>
          <a:p>
            <a:pPr marL="0" indent="0">
              <a:lnSpc>
                <a:spcPct val="120000"/>
              </a:lnSpc>
              <a:buNone/>
            </a:pPr>
            <a:r>
              <a:rPr lang="ja-JP" altLang="en-US" sz="2400" u="sng" dirty="0"/>
              <a:t>〇 画面構成（</a:t>
            </a:r>
            <a:r>
              <a:rPr lang="en-US" altLang="ja-JP" sz="2400" u="sng" dirty="0"/>
              <a:t>iPad</a:t>
            </a:r>
            <a:r>
              <a:rPr lang="ja-JP" altLang="en-US" sz="2400" u="sng" dirty="0"/>
              <a:t>アプリ）</a:t>
            </a:r>
            <a:endParaRPr lang="en-US" altLang="ja-JP" sz="2400" dirty="0"/>
          </a:p>
          <a:p>
            <a:pPr marL="0" indent="0">
              <a:lnSpc>
                <a:spcPct val="120000"/>
              </a:lnSpc>
              <a:buNone/>
            </a:pPr>
            <a:r>
              <a:rPr lang="ja-JP" altLang="en-US" sz="2400" u="sng" dirty="0"/>
              <a:t>○ 基本的な操作手順（現地点検・とりまとめ）</a:t>
            </a:r>
            <a:endParaRPr kumimoji="1" lang="en-US" altLang="ja-JP" sz="2400" u="sng" dirty="0"/>
          </a:p>
          <a:p>
            <a:pPr marL="0" indent="0">
              <a:lnSpc>
                <a:spcPct val="120000"/>
              </a:lnSpc>
              <a:buNone/>
            </a:pPr>
            <a:r>
              <a:rPr lang="ja-JP" altLang="en-US" sz="2400" u="sng" dirty="0"/>
              <a:t>〇 </a:t>
            </a:r>
            <a:r>
              <a:rPr kumimoji="1" lang="ja-JP" altLang="en-US" sz="2400" u="sng" dirty="0"/>
              <a:t>前回データがない箇所での点検入力手順</a:t>
            </a:r>
            <a:endParaRPr kumimoji="1" lang="en-US" altLang="ja-JP" sz="2400" u="sng" dirty="0"/>
          </a:p>
          <a:p>
            <a:pPr marL="0" indent="0">
              <a:lnSpc>
                <a:spcPct val="120000"/>
              </a:lnSpc>
              <a:buNone/>
            </a:pPr>
            <a:r>
              <a:rPr kumimoji="1" lang="ja-JP" altLang="en-US" sz="2400" u="sng" dirty="0"/>
              <a:t>〇 </a:t>
            </a:r>
            <a:r>
              <a:rPr lang="ja-JP" altLang="en-US" sz="2400" u="sng" dirty="0"/>
              <a:t>任意図面を活用した点検の操作手順</a:t>
            </a:r>
            <a:endParaRPr lang="en-US" altLang="ja-JP" sz="2400" u="sng" dirty="0"/>
          </a:p>
          <a:p>
            <a:pPr marL="0" indent="0">
              <a:lnSpc>
                <a:spcPct val="120000"/>
              </a:lnSpc>
              <a:buNone/>
            </a:pPr>
            <a:r>
              <a:rPr kumimoji="1" lang="ja-JP" altLang="en-US" sz="2400" u="sng" dirty="0"/>
              <a:t>〇 Ｑ＆Ａ</a:t>
            </a:r>
            <a:endParaRPr kumimoji="1" lang="en-US" altLang="ja-JP" sz="2400" u="sng" dirty="0"/>
          </a:p>
        </p:txBody>
      </p:sp>
    </p:spTree>
    <p:extLst>
      <p:ext uri="{BB962C8B-B14F-4D97-AF65-F5344CB8AC3E}">
        <p14:creationId xmlns:p14="http://schemas.microsoft.com/office/powerpoint/2010/main" val="198320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45BA7-51C4-C27C-8833-2EB53079EFC5}"/>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6337E24B-A35C-E320-2AF0-BF9D06661624}"/>
              </a:ext>
            </a:extLst>
          </p:cNvPr>
          <p:cNvSpPr>
            <a:spLocks noGrp="1"/>
          </p:cNvSpPr>
          <p:nvPr>
            <p:ph type="sldNum" sz="quarter" idx="12"/>
          </p:nvPr>
        </p:nvSpPr>
        <p:spPr/>
        <p:txBody>
          <a:bodyPr/>
          <a:lstStyle/>
          <a:p>
            <a:fld id="{74251A75-00F0-4978-89AA-772CC97475EB}" type="slidenum">
              <a:rPr lang="ja-JP" altLang="en-US" smtClean="0"/>
              <a:pPr/>
              <a:t>20</a:t>
            </a:fld>
            <a:endParaRPr lang="ja-JP" altLang="en-US"/>
          </a:p>
        </p:txBody>
      </p:sp>
      <p:sp>
        <p:nvSpPr>
          <p:cNvPr id="4" name="タイトル 3">
            <a:extLst>
              <a:ext uri="{FF2B5EF4-FFF2-40B4-BE49-F238E27FC236}">
                <a16:creationId xmlns:a16="http://schemas.microsoft.com/office/drawing/2014/main" id="{9B9E6A34-75BB-3061-B7D9-F7BBC75CBD76}"/>
              </a:ext>
            </a:extLst>
          </p:cNvPr>
          <p:cNvSpPr>
            <a:spLocks noGrp="1"/>
          </p:cNvSpPr>
          <p:nvPr>
            <p:ph type="title"/>
          </p:nvPr>
        </p:nvSpPr>
        <p:spPr>
          <a:xfrm>
            <a:off x="0" y="3147799"/>
            <a:ext cx="12191999" cy="562401"/>
          </a:xfrm>
        </p:spPr>
        <p:txBody>
          <a:bodyPr/>
          <a:lstStyle/>
          <a:p>
            <a:pPr algn="ctr"/>
            <a:r>
              <a:rPr lang="ja-JP" altLang="en-US" sz="3200" dirty="0"/>
              <a:t>任意図面を活用した点検の操作手順</a:t>
            </a:r>
            <a:endParaRPr lang="ja-JP" altLang="en-US" dirty="0"/>
          </a:p>
        </p:txBody>
      </p:sp>
    </p:spTree>
    <p:extLst>
      <p:ext uri="{BB962C8B-B14F-4D97-AF65-F5344CB8AC3E}">
        <p14:creationId xmlns:p14="http://schemas.microsoft.com/office/powerpoint/2010/main" val="181727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7A57E-AE35-2FAB-8EE3-28E812C6E29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8549F3-AD25-FE80-E9AE-E4564D64D4F5}"/>
              </a:ext>
            </a:extLst>
          </p:cNvPr>
          <p:cNvSpPr>
            <a:spLocks noGrp="1"/>
          </p:cNvSpPr>
          <p:nvPr>
            <p:ph type="title"/>
          </p:nvPr>
        </p:nvSpPr>
        <p:spPr/>
        <p:txBody>
          <a:bodyPr/>
          <a:lstStyle/>
          <a:p>
            <a:r>
              <a:rPr kumimoji="1" lang="ja-JP" altLang="en-US" sz="2400" dirty="0"/>
              <a:t>　</a:t>
            </a:r>
            <a:r>
              <a:rPr lang="ja-JP" altLang="en-US" sz="2400" dirty="0"/>
              <a:t>任意図面を活用した点検の操作手順</a:t>
            </a:r>
            <a:endParaRPr kumimoji="1" lang="ja-JP" altLang="en-US" sz="2400" dirty="0"/>
          </a:p>
        </p:txBody>
      </p:sp>
      <p:sp>
        <p:nvSpPr>
          <p:cNvPr id="9" name="正方形/長方形 8">
            <a:extLst>
              <a:ext uri="{FF2B5EF4-FFF2-40B4-BE49-F238E27FC236}">
                <a16:creationId xmlns:a16="http://schemas.microsoft.com/office/drawing/2014/main" id="{2D1C5B8B-A60F-CED6-758D-4EB355BA9008}"/>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B549FE26-DB6E-B3C6-D0DD-EDB3FBEC7D6A}"/>
              </a:ext>
            </a:extLst>
          </p:cNvPr>
          <p:cNvSpPr>
            <a:spLocks noGrp="1"/>
          </p:cNvSpPr>
          <p:nvPr>
            <p:ph type="sldNum" sz="quarter" idx="12"/>
          </p:nvPr>
        </p:nvSpPr>
        <p:spPr/>
        <p:txBody>
          <a:bodyPr/>
          <a:lstStyle/>
          <a:p>
            <a:fld id="{74251A75-00F0-4978-89AA-772CC97475EB}" type="slidenum">
              <a:rPr lang="ja-JP" altLang="en-US" smtClean="0"/>
              <a:pPr/>
              <a:t>21</a:t>
            </a:fld>
            <a:endParaRPr lang="ja-JP" altLang="en-US"/>
          </a:p>
        </p:txBody>
      </p:sp>
      <p:sp>
        <p:nvSpPr>
          <p:cNvPr id="17" name="コンテンツ プレースホルダー 2">
            <a:extLst>
              <a:ext uri="{FF2B5EF4-FFF2-40B4-BE49-F238E27FC236}">
                <a16:creationId xmlns:a16="http://schemas.microsoft.com/office/drawing/2014/main" id="{7EBEE736-474B-AE9D-A7D6-645F74760A2A}"/>
              </a:ext>
            </a:extLst>
          </p:cNvPr>
          <p:cNvSpPr txBox="1">
            <a:spLocks/>
          </p:cNvSpPr>
          <p:nvPr/>
        </p:nvSpPr>
        <p:spPr>
          <a:xfrm>
            <a:off x="282170" y="669560"/>
            <a:ext cx="10551562" cy="4246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800" dirty="0"/>
              <a:t>現地点検手順①－２では、事前準備編で登録した任意図面上の写真番号も選択できる。</a:t>
            </a:r>
            <a:endParaRPr lang="en-US" altLang="ja-JP" sz="1800" dirty="0"/>
          </a:p>
          <a:p>
            <a:pPr marL="0" indent="0">
              <a:lnSpc>
                <a:spcPct val="120000"/>
              </a:lnSpc>
              <a:buFont typeface="Arial" panose="020B0604020202020204" pitchFamily="34" charset="0"/>
              <a:buNone/>
            </a:pPr>
            <a:r>
              <a:rPr lang="ja-JP" altLang="en-US" sz="1800" dirty="0"/>
              <a:t>カメラモードでの地図拡大時に、上のプルダウンリストから任意図面を選択する。</a:t>
            </a:r>
            <a:endParaRPr lang="en-US" altLang="ja-JP" sz="1800" dirty="0"/>
          </a:p>
          <a:p>
            <a:pPr marL="0" indent="0">
              <a:lnSpc>
                <a:spcPct val="120000"/>
              </a:lnSpc>
              <a:buFont typeface="Arial" panose="020B0604020202020204" pitchFamily="34" charset="0"/>
              <a:buNone/>
            </a:pPr>
            <a:r>
              <a:rPr lang="ja-JP" altLang="en-US" sz="1800" dirty="0"/>
              <a:t>任意図面上の写真番号を選択し、写真撮影を行う。</a:t>
            </a:r>
            <a:endParaRPr lang="en-US" altLang="ja-JP" sz="1800" dirty="0"/>
          </a:p>
          <a:p>
            <a:pPr marL="0" indent="0">
              <a:lnSpc>
                <a:spcPct val="120000"/>
              </a:lnSpc>
              <a:buFont typeface="Arial" panose="020B0604020202020204" pitchFamily="34" charset="0"/>
              <a:buNone/>
            </a:pPr>
            <a:endParaRPr lang="en-US" altLang="ja-JP" sz="1800" dirty="0"/>
          </a:p>
          <a:p>
            <a:pPr marL="0" indent="0">
              <a:lnSpc>
                <a:spcPct val="120000"/>
              </a:lnSpc>
              <a:buFont typeface="Arial" panose="020B0604020202020204" pitchFamily="34" charset="0"/>
              <a:buNone/>
            </a:pPr>
            <a:endParaRPr lang="en-US" altLang="ja-JP" sz="1800" dirty="0"/>
          </a:p>
          <a:p>
            <a:pPr marL="0" indent="0">
              <a:lnSpc>
                <a:spcPct val="120000"/>
              </a:lnSpc>
              <a:buFont typeface="Arial" panose="020B0604020202020204" pitchFamily="34" charset="0"/>
              <a:buNone/>
            </a:pPr>
            <a:endParaRPr lang="en-US" altLang="ja-JP" sz="1800" dirty="0"/>
          </a:p>
        </p:txBody>
      </p:sp>
      <p:pic>
        <p:nvPicPr>
          <p:cNvPr id="4" name="図 3">
            <a:extLst>
              <a:ext uri="{FF2B5EF4-FFF2-40B4-BE49-F238E27FC236}">
                <a16:creationId xmlns:a16="http://schemas.microsoft.com/office/drawing/2014/main" id="{265CB889-5832-7D21-4886-7F0C107F08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297" y="3092105"/>
            <a:ext cx="5505312" cy="3095931"/>
          </a:xfrm>
          <a:prstGeom prst="rect">
            <a:avLst/>
          </a:prstGeom>
        </p:spPr>
      </p:pic>
      <p:sp>
        <p:nvSpPr>
          <p:cNvPr id="6" name="フリーフォーム: 図形 5">
            <a:extLst>
              <a:ext uri="{FF2B5EF4-FFF2-40B4-BE49-F238E27FC236}">
                <a16:creationId xmlns:a16="http://schemas.microsoft.com/office/drawing/2014/main" id="{F568AC54-5527-2F47-E460-52F0F2307EB3}"/>
              </a:ext>
            </a:extLst>
          </p:cNvPr>
          <p:cNvSpPr>
            <a:spLocks noChangeAspect="1"/>
          </p:cNvSpPr>
          <p:nvPr/>
        </p:nvSpPr>
        <p:spPr>
          <a:xfrm>
            <a:off x="2723303" y="3623306"/>
            <a:ext cx="302529" cy="401179"/>
          </a:xfrm>
          <a:custGeom>
            <a:avLst/>
            <a:gdLst>
              <a:gd name="connsiteX0" fmla="*/ 304800 w 584200"/>
              <a:gd name="connsiteY0" fmla="*/ 774700 h 774700"/>
              <a:gd name="connsiteX1" fmla="*/ 298450 w 584200"/>
              <a:gd name="connsiteY1" fmla="*/ 711200 h 774700"/>
              <a:gd name="connsiteX2" fmla="*/ 152400 w 584200"/>
              <a:gd name="connsiteY2" fmla="*/ 666750 h 774700"/>
              <a:gd name="connsiteX3" fmla="*/ 0 w 584200"/>
              <a:gd name="connsiteY3" fmla="*/ 400050 h 774700"/>
              <a:gd name="connsiteX4" fmla="*/ 0 w 584200"/>
              <a:gd name="connsiteY4" fmla="*/ 336550 h 774700"/>
              <a:gd name="connsiteX5" fmla="*/ 44450 w 584200"/>
              <a:gd name="connsiteY5" fmla="*/ 317500 h 774700"/>
              <a:gd name="connsiteX6" fmla="*/ 184150 w 584200"/>
              <a:gd name="connsiteY6" fmla="*/ 508000 h 774700"/>
              <a:gd name="connsiteX7" fmla="*/ 44450 w 584200"/>
              <a:gd name="connsiteY7" fmla="*/ 38100 h 774700"/>
              <a:gd name="connsiteX8" fmla="*/ 44450 w 584200"/>
              <a:gd name="connsiteY8" fmla="*/ 38100 h 774700"/>
              <a:gd name="connsiteX9" fmla="*/ 82550 w 584200"/>
              <a:gd name="connsiteY9" fmla="*/ 0 h 774700"/>
              <a:gd name="connsiteX10" fmla="*/ 133350 w 584200"/>
              <a:gd name="connsiteY10" fmla="*/ 25400 h 774700"/>
              <a:gd name="connsiteX11" fmla="*/ 215900 w 584200"/>
              <a:gd name="connsiteY11" fmla="*/ 254000 h 774700"/>
              <a:gd name="connsiteX12" fmla="*/ 215900 w 584200"/>
              <a:gd name="connsiteY12" fmla="*/ 254000 h 774700"/>
              <a:gd name="connsiteX13" fmla="*/ 279400 w 584200"/>
              <a:gd name="connsiteY13" fmla="*/ 222250 h 774700"/>
              <a:gd name="connsiteX14" fmla="*/ 317500 w 584200"/>
              <a:gd name="connsiteY14" fmla="*/ 234950 h 774700"/>
              <a:gd name="connsiteX15" fmla="*/ 368300 w 584200"/>
              <a:gd name="connsiteY15" fmla="*/ 222250 h 774700"/>
              <a:gd name="connsiteX16" fmla="*/ 425450 w 584200"/>
              <a:gd name="connsiteY16" fmla="*/ 247650 h 774700"/>
              <a:gd name="connsiteX17" fmla="*/ 495300 w 584200"/>
              <a:gd name="connsiteY17" fmla="*/ 247650 h 774700"/>
              <a:gd name="connsiteX18" fmla="*/ 533400 w 584200"/>
              <a:gd name="connsiteY18" fmla="*/ 273050 h 774700"/>
              <a:gd name="connsiteX19" fmla="*/ 584200 w 584200"/>
              <a:gd name="connsiteY19" fmla="*/ 482600 h 774700"/>
              <a:gd name="connsiteX20" fmla="*/ 577850 w 584200"/>
              <a:gd name="connsiteY20" fmla="*/ 552450 h 774700"/>
              <a:gd name="connsiteX21" fmla="*/ 552450 w 584200"/>
              <a:gd name="connsiteY21" fmla="*/ 590550 h 774700"/>
              <a:gd name="connsiteX22" fmla="*/ 571500 w 584200"/>
              <a:gd name="connsiteY22" fmla="*/ 673100 h 774700"/>
              <a:gd name="connsiteX23" fmla="*/ 304800 w 584200"/>
              <a:gd name="connsiteY23"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200" h="774700">
                <a:moveTo>
                  <a:pt x="304800" y="774700"/>
                </a:moveTo>
                <a:lnTo>
                  <a:pt x="298450" y="711200"/>
                </a:lnTo>
                <a:lnTo>
                  <a:pt x="152400" y="666750"/>
                </a:lnTo>
                <a:lnTo>
                  <a:pt x="0" y="400050"/>
                </a:lnTo>
                <a:lnTo>
                  <a:pt x="0" y="336550"/>
                </a:lnTo>
                <a:lnTo>
                  <a:pt x="44450" y="317500"/>
                </a:lnTo>
                <a:lnTo>
                  <a:pt x="184150" y="508000"/>
                </a:lnTo>
                <a:lnTo>
                  <a:pt x="44450" y="38100"/>
                </a:lnTo>
                <a:lnTo>
                  <a:pt x="44450" y="38100"/>
                </a:lnTo>
                <a:lnTo>
                  <a:pt x="82550" y="0"/>
                </a:lnTo>
                <a:lnTo>
                  <a:pt x="133350" y="25400"/>
                </a:lnTo>
                <a:lnTo>
                  <a:pt x="215900" y="254000"/>
                </a:lnTo>
                <a:lnTo>
                  <a:pt x="215900" y="254000"/>
                </a:lnTo>
                <a:lnTo>
                  <a:pt x="279400" y="222250"/>
                </a:lnTo>
                <a:lnTo>
                  <a:pt x="317500" y="234950"/>
                </a:lnTo>
                <a:lnTo>
                  <a:pt x="368300" y="222250"/>
                </a:lnTo>
                <a:lnTo>
                  <a:pt x="425450" y="247650"/>
                </a:lnTo>
                <a:lnTo>
                  <a:pt x="495300" y="247650"/>
                </a:lnTo>
                <a:lnTo>
                  <a:pt x="533400" y="273050"/>
                </a:lnTo>
                <a:lnTo>
                  <a:pt x="584200" y="482600"/>
                </a:lnTo>
                <a:lnTo>
                  <a:pt x="577850" y="552450"/>
                </a:lnTo>
                <a:lnTo>
                  <a:pt x="552450" y="590550"/>
                </a:lnTo>
                <a:lnTo>
                  <a:pt x="571500" y="673100"/>
                </a:lnTo>
                <a:lnTo>
                  <a:pt x="304800" y="774700"/>
                </a:lnTo>
                <a:close/>
              </a:path>
            </a:pathLst>
          </a:cu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BB0F7197-1D48-009A-0C79-CF21AAC21A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21392" y="3076252"/>
            <a:ext cx="5533499" cy="3111782"/>
          </a:xfrm>
          <a:prstGeom prst="rect">
            <a:avLst/>
          </a:prstGeom>
        </p:spPr>
      </p:pic>
      <p:pic>
        <p:nvPicPr>
          <p:cNvPr id="7" name="図 6">
            <a:extLst>
              <a:ext uri="{FF2B5EF4-FFF2-40B4-BE49-F238E27FC236}">
                <a16:creationId xmlns:a16="http://schemas.microsoft.com/office/drawing/2014/main" id="{7C1215A2-201C-3E44-6BD0-07B2B4BE974C}"/>
              </a:ext>
            </a:extLst>
          </p:cNvPr>
          <p:cNvPicPr>
            <a:picLocks noChangeAspect="1"/>
          </p:cNvPicPr>
          <p:nvPr/>
        </p:nvPicPr>
        <p:blipFill>
          <a:blip r:embed="rId5"/>
          <a:stretch>
            <a:fillRect/>
          </a:stretch>
        </p:blipFill>
        <p:spPr>
          <a:xfrm>
            <a:off x="7526586" y="4792266"/>
            <a:ext cx="135790" cy="123445"/>
          </a:xfrm>
          <a:prstGeom prst="rect">
            <a:avLst/>
          </a:prstGeom>
        </p:spPr>
      </p:pic>
      <p:pic>
        <p:nvPicPr>
          <p:cNvPr id="8" name="図 7">
            <a:extLst>
              <a:ext uri="{FF2B5EF4-FFF2-40B4-BE49-F238E27FC236}">
                <a16:creationId xmlns:a16="http://schemas.microsoft.com/office/drawing/2014/main" id="{B9192B25-1BC1-1EF4-E8E7-6F6403082F57}"/>
              </a:ext>
            </a:extLst>
          </p:cNvPr>
          <p:cNvPicPr>
            <a:picLocks noChangeAspect="1"/>
          </p:cNvPicPr>
          <p:nvPr/>
        </p:nvPicPr>
        <p:blipFill>
          <a:blip r:embed="rId5"/>
          <a:stretch>
            <a:fillRect/>
          </a:stretch>
        </p:blipFill>
        <p:spPr>
          <a:xfrm>
            <a:off x="7526586" y="4632143"/>
            <a:ext cx="135790" cy="123445"/>
          </a:xfrm>
          <a:prstGeom prst="rect">
            <a:avLst/>
          </a:prstGeom>
        </p:spPr>
      </p:pic>
      <p:pic>
        <p:nvPicPr>
          <p:cNvPr id="16" name="図 15">
            <a:extLst>
              <a:ext uri="{FF2B5EF4-FFF2-40B4-BE49-F238E27FC236}">
                <a16:creationId xmlns:a16="http://schemas.microsoft.com/office/drawing/2014/main" id="{B8522D1C-DCF7-AC42-54D5-BF736BD400F6}"/>
              </a:ext>
            </a:extLst>
          </p:cNvPr>
          <p:cNvPicPr>
            <a:picLocks noChangeAspect="1"/>
          </p:cNvPicPr>
          <p:nvPr/>
        </p:nvPicPr>
        <p:blipFill>
          <a:blip r:embed="rId5"/>
          <a:stretch>
            <a:fillRect/>
          </a:stretch>
        </p:blipFill>
        <p:spPr>
          <a:xfrm>
            <a:off x="7083902" y="4640070"/>
            <a:ext cx="135790" cy="123445"/>
          </a:xfrm>
          <a:prstGeom prst="rect">
            <a:avLst/>
          </a:prstGeom>
        </p:spPr>
      </p:pic>
    </p:spTree>
    <p:extLst>
      <p:ext uri="{BB962C8B-B14F-4D97-AF65-F5344CB8AC3E}">
        <p14:creationId xmlns:p14="http://schemas.microsoft.com/office/powerpoint/2010/main" val="2839488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E498-5EEF-4807-3C93-0E7BB205C23B}"/>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B7F73B95-B254-8917-E6F8-FDAC44CFF34B}"/>
              </a:ext>
            </a:extLst>
          </p:cNvPr>
          <p:cNvSpPr>
            <a:spLocks noGrp="1"/>
          </p:cNvSpPr>
          <p:nvPr>
            <p:ph type="sldNum" sz="quarter" idx="12"/>
          </p:nvPr>
        </p:nvSpPr>
        <p:spPr/>
        <p:txBody>
          <a:bodyPr/>
          <a:lstStyle/>
          <a:p>
            <a:fld id="{74251A75-00F0-4978-89AA-772CC97475EB}" type="slidenum">
              <a:rPr lang="ja-JP" altLang="en-US" smtClean="0"/>
              <a:pPr/>
              <a:t>22</a:t>
            </a:fld>
            <a:endParaRPr lang="ja-JP" altLang="en-US"/>
          </a:p>
        </p:txBody>
      </p:sp>
      <p:sp>
        <p:nvSpPr>
          <p:cNvPr id="4" name="タイトル 3">
            <a:extLst>
              <a:ext uri="{FF2B5EF4-FFF2-40B4-BE49-F238E27FC236}">
                <a16:creationId xmlns:a16="http://schemas.microsoft.com/office/drawing/2014/main" id="{705FDD66-FF80-EB1F-9BDE-18AFE85B07B3}"/>
              </a:ext>
            </a:extLst>
          </p:cNvPr>
          <p:cNvSpPr>
            <a:spLocks noGrp="1"/>
          </p:cNvSpPr>
          <p:nvPr>
            <p:ph type="title"/>
          </p:nvPr>
        </p:nvSpPr>
        <p:spPr>
          <a:xfrm>
            <a:off x="0" y="3147799"/>
            <a:ext cx="12191999" cy="562401"/>
          </a:xfrm>
        </p:spPr>
        <p:txBody>
          <a:bodyPr/>
          <a:lstStyle/>
          <a:p>
            <a:pPr algn="ctr"/>
            <a:r>
              <a:rPr lang="ja-JP" altLang="en-US" dirty="0"/>
              <a:t>Ｑ＆Ａ</a:t>
            </a:r>
          </a:p>
        </p:txBody>
      </p:sp>
    </p:spTree>
    <p:extLst>
      <p:ext uri="{BB962C8B-B14F-4D97-AF65-F5344CB8AC3E}">
        <p14:creationId xmlns:p14="http://schemas.microsoft.com/office/powerpoint/2010/main" val="1485436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A20C5-FC16-6144-04E5-A3171270EE4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95C3D1E-9C54-F40E-0C5F-A7B39BCC67EF}"/>
              </a:ext>
            </a:extLst>
          </p:cNvPr>
          <p:cNvSpPr>
            <a:spLocks noGrp="1"/>
          </p:cNvSpPr>
          <p:nvPr>
            <p:ph type="title"/>
          </p:nvPr>
        </p:nvSpPr>
        <p:spPr/>
        <p:txBody>
          <a:bodyPr/>
          <a:lstStyle/>
          <a:p>
            <a:r>
              <a:rPr kumimoji="1" lang="ja-JP" altLang="en-US" dirty="0"/>
              <a:t>　</a:t>
            </a:r>
            <a:r>
              <a:rPr lang="ja-JP" altLang="en-US" dirty="0"/>
              <a:t>Ｑ＆Ａ</a:t>
            </a:r>
            <a:endParaRPr kumimoji="1" lang="ja-JP" altLang="en-US" dirty="0"/>
          </a:p>
        </p:txBody>
      </p:sp>
      <p:sp>
        <p:nvSpPr>
          <p:cNvPr id="6" name="コンテンツ プレースホルダー 2">
            <a:extLst>
              <a:ext uri="{FF2B5EF4-FFF2-40B4-BE49-F238E27FC236}">
                <a16:creationId xmlns:a16="http://schemas.microsoft.com/office/drawing/2014/main" id="{146C3D34-2034-687A-9D0C-46007621EACE}"/>
              </a:ext>
            </a:extLst>
          </p:cNvPr>
          <p:cNvSpPr txBox="1">
            <a:spLocks/>
          </p:cNvSpPr>
          <p:nvPr/>
        </p:nvSpPr>
        <p:spPr>
          <a:xfrm>
            <a:off x="618539" y="1597342"/>
            <a:ext cx="5418697" cy="328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前回点検データを点検者が登録する必要があるか。</a:t>
            </a:r>
            <a:endParaRPr lang="en-US" altLang="ja-JP" sz="1800"/>
          </a:p>
        </p:txBody>
      </p:sp>
      <p:sp>
        <p:nvSpPr>
          <p:cNvPr id="9" name="正方形/長方形 8">
            <a:extLst>
              <a:ext uri="{FF2B5EF4-FFF2-40B4-BE49-F238E27FC236}">
                <a16:creationId xmlns:a16="http://schemas.microsoft.com/office/drawing/2014/main" id="{1B0D3824-342B-FE9A-3D94-FFECB4D27CB2}"/>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コンテンツ プレースホルダー 2">
            <a:extLst>
              <a:ext uri="{FF2B5EF4-FFF2-40B4-BE49-F238E27FC236}">
                <a16:creationId xmlns:a16="http://schemas.microsoft.com/office/drawing/2014/main" id="{B9D27989-1410-94B5-88DC-266A04177FBC}"/>
              </a:ext>
            </a:extLst>
          </p:cNvPr>
          <p:cNvSpPr txBox="1">
            <a:spLocks/>
          </p:cNvSpPr>
          <p:nvPr/>
        </p:nvSpPr>
        <p:spPr>
          <a:xfrm>
            <a:off x="611447" y="2013347"/>
            <a:ext cx="5949451" cy="1921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a:t>対象施設が本システム運用開始から２巡目以降であれば、「前回写真」欄に自動で前回点検の写真が表示されます。</a:t>
            </a:r>
            <a:endParaRPr lang="en-US" altLang="ja-JP" sz="1800"/>
          </a:p>
          <a:p>
            <a:pPr marL="0" indent="0">
              <a:lnSpc>
                <a:spcPct val="100000"/>
              </a:lnSpc>
              <a:buFont typeface="Arial" panose="020B0604020202020204" pitchFamily="34" charset="0"/>
              <a:buNone/>
            </a:pPr>
            <a:r>
              <a:rPr lang="ja-JP" altLang="en-US" sz="1800"/>
              <a:t>初回利用の場合は「前回写真」欄は空白で表示されます。施設詳細ページに前回の点検票（</a:t>
            </a:r>
            <a:r>
              <a:rPr lang="en-US" altLang="ja-JP" sz="1800"/>
              <a:t>pdf</a:t>
            </a:r>
            <a:r>
              <a:rPr lang="ja-JP" altLang="en-US" sz="1800"/>
              <a:t>）を保存していますので、適宜参照しながら点検をお願いします。</a:t>
            </a:r>
            <a:endParaRPr lang="en-US" altLang="ja-JP" sz="1800"/>
          </a:p>
        </p:txBody>
      </p:sp>
      <p:sp>
        <p:nvSpPr>
          <p:cNvPr id="27" name="コンテンツ プレースホルダー 2">
            <a:extLst>
              <a:ext uri="{FF2B5EF4-FFF2-40B4-BE49-F238E27FC236}">
                <a16:creationId xmlns:a16="http://schemas.microsoft.com/office/drawing/2014/main" id="{09D11DB7-067C-9A9B-377F-B5ED74EAA782}"/>
              </a:ext>
            </a:extLst>
          </p:cNvPr>
          <p:cNvSpPr txBox="1">
            <a:spLocks/>
          </p:cNvSpPr>
          <p:nvPr/>
        </p:nvSpPr>
        <p:spPr>
          <a:xfrm>
            <a:off x="7279045" y="1596116"/>
            <a:ext cx="4742971" cy="771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オフライン環境でも利用可能か。</a:t>
            </a:r>
            <a:endParaRPr lang="en-US" altLang="ja-JP" sz="1800"/>
          </a:p>
        </p:txBody>
      </p:sp>
      <p:sp>
        <p:nvSpPr>
          <p:cNvPr id="29" name="コンテンツ プレースホルダー 2">
            <a:extLst>
              <a:ext uri="{FF2B5EF4-FFF2-40B4-BE49-F238E27FC236}">
                <a16:creationId xmlns:a16="http://schemas.microsoft.com/office/drawing/2014/main" id="{945E3C69-44CC-D85F-391F-543D79045DE8}"/>
              </a:ext>
            </a:extLst>
          </p:cNvPr>
          <p:cNvSpPr txBox="1">
            <a:spLocks/>
          </p:cNvSpPr>
          <p:nvPr/>
        </p:nvSpPr>
        <p:spPr>
          <a:xfrm>
            <a:off x="7279047" y="2074316"/>
            <a:ext cx="4841038" cy="1287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利用可能です。</a:t>
            </a:r>
            <a:endParaRPr lang="en-US" altLang="ja-JP" sz="1800"/>
          </a:p>
          <a:p>
            <a:pPr marL="0" indent="0">
              <a:buFont typeface="Arial" panose="020B0604020202020204" pitchFamily="34" charset="0"/>
              <a:buNone/>
            </a:pPr>
            <a:r>
              <a:rPr lang="ja-JP" altLang="en-US" sz="1800"/>
              <a:t>オフライン環境では、データのダウンロードやアップロードができない、</a:t>
            </a:r>
            <a:r>
              <a:rPr lang="en-US" altLang="ja-JP" sz="1800"/>
              <a:t>GPS</a:t>
            </a:r>
            <a:r>
              <a:rPr lang="ja-JP" altLang="en-US" sz="1800"/>
              <a:t>精度低下など一部制約がありますので、事前確認をお願いします。</a:t>
            </a:r>
            <a:endParaRPr lang="en-US" altLang="ja-JP" sz="1800"/>
          </a:p>
        </p:txBody>
      </p:sp>
      <p:sp>
        <p:nvSpPr>
          <p:cNvPr id="16" name="コンテンツ プレースホルダー 2">
            <a:extLst>
              <a:ext uri="{FF2B5EF4-FFF2-40B4-BE49-F238E27FC236}">
                <a16:creationId xmlns:a16="http://schemas.microsoft.com/office/drawing/2014/main" id="{DA1210DE-DDD5-DC10-A9B4-B259C762AC04}"/>
              </a:ext>
            </a:extLst>
          </p:cNvPr>
          <p:cNvSpPr txBox="1">
            <a:spLocks/>
          </p:cNvSpPr>
          <p:nvPr/>
        </p:nvSpPr>
        <p:spPr>
          <a:xfrm>
            <a:off x="646899" y="3836874"/>
            <a:ext cx="5558289" cy="682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ja-JP" sz="1800"/>
          </a:p>
        </p:txBody>
      </p:sp>
      <p:sp>
        <p:nvSpPr>
          <p:cNvPr id="12" name="コンテンツ プレースホルダー 2">
            <a:extLst>
              <a:ext uri="{FF2B5EF4-FFF2-40B4-BE49-F238E27FC236}">
                <a16:creationId xmlns:a16="http://schemas.microsoft.com/office/drawing/2014/main" id="{950F3367-85A3-FC5F-94D7-9E3D7920C892}"/>
              </a:ext>
            </a:extLst>
          </p:cNvPr>
          <p:cNvSpPr txBox="1">
            <a:spLocks/>
          </p:cNvSpPr>
          <p:nvPr/>
        </p:nvSpPr>
        <p:spPr>
          <a:xfrm>
            <a:off x="618539" y="4099493"/>
            <a:ext cx="5418697" cy="899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a:t>UAV</a:t>
            </a:r>
            <a:r>
              <a:rPr lang="ja-JP" altLang="en-US" sz="1800"/>
              <a:t>の画像や動画、点群データを取り込み可能か。</a:t>
            </a:r>
            <a:endParaRPr lang="en-US" altLang="ja-JP" sz="1800"/>
          </a:p>
        </p:txBody>
      </p:sp>
      <p:sp>
        <p:nvSpPr>
          <p:cNvPr id="18" name="コンテンツ プレースホルダー 2">
            <a:extLst>
              <a:ext uri="{FF2B5EF4-FFF2-40B4-BE49-F238E27FC236}">
                <a16:creationId xmlns:a16="http://schemas.microsoft.com/office/drawing/2014/main" id="{C0D6AEB7-353E-9245-1473-ACCF905CE99D}"/>
              </a:ext>
            </a:extLst>
          </p:cNvPr>
          <p:cNvSpPr txBox="1">
            <a:spLocks/>
          </p:cNvSpPr>
          <p:nvPr/>
        </p:nvSpPr>
        <p:spPr>
          <a:xfrm>
            <a:off x="607906" y="4682758"/>
            <a:ext cx="5558289" cy="1424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a:t>iPad</a:t>
            </a:r>
            <a:r>
              <a:rPr lang="ja-JP" altLang="en-US" sz="1800"/>
              <a:t>点検アプリのメディア管理画面にて、</a:t>
            </a:r>
            <a:r>
              <a:rPr lang="en-US" altLang="ja-JP" sz="1800"/>
              <a:t>iPad</a:t>
            </a:r>
            <a:r>
              <a:rPr lang="ja-JP" altLang="en-US" sz="1800"/>
              <a:t>内のファイルや外部入力ファイルを取り込み、クラウドにアップロードすることができます。</a:t>
            </a:r>
            <a:endParaRPr lang="en-US" altLang="ja-JP" sz="1800"/>
          </a:p>
          <a:p>
            <a:pPr marL="0" indent="0">
              <a:lnSpc>
                <a:spcPct val="100000"/>
              </a:lnSpc>
              <a:buFont typeface="Arial" panose="020B0604020202020204" pitchFamily="34" charset="0"/>
              <a:buNone/>
            </a:pPr>
            <a:r>
              <a:rPr lang="ja-JP" altLang="en-US" sz="1800"/>
              <a:t>大容量の場合は、</a:t>
            </a:r>
            <a:r>
              <a:rPr lang="en-US" altLang="ja-JP" sz="1800"/>
              <a:t>PC</a:t>
            </a:r>
            <a:r>
              <a:rPr lang="ja-JP" altLang="en-US" sz="1800"/>
              <a:t>（クラウド）画面のメディア管理画面からアップロードを推奨します。</a:t>
            </a:r>
            <a:endParaRPr lang="en-US" altLang="ja-JP" sz="1800"/>
          </a:p>
        </p:txBody>
      </p:sp>
      <p:sp>
        <p:nvSpPr>
          <p:cNvPr id="3" name="タイトル 1">
            <a:extLst>
              <a:ext uri="{FF2B5EF4-FFF2-40B4-BE49-F238E27FC236}">
                <a16:creationId xmlns:a16="http://schemas.microsoft.com/office/drawing/2014/main" id="{72BCFF17-E1BF-0CF0-6C7C-D254985F75BC}"/>
              </a:ext>
            </a:extLst>
          </p:cNvPr>
          <p:cNvSpPr txBox="1">
            <a:spLocks/>
          </p:cNvSpPr>
          <p:nvPr/>
        </p:nvSpPr>
        <p:spPr>
          <a:xfrm>
            <a:off x="228170" y="755253"/>
            <a:ext cx="4151325" cy="562401"/>
          </a:xfrm>
          <a:prstGeom prst="rect">
            <a:avLst/>
          </a:prstGeom>
        </p:spPr>
        <p:txBody>
          <a:bodyPr vert="horz" lIns="91440" tIns="108000" rIns="91440" bIns="45720" rtlCol="0" anchor="ctr">
            <a:noAutofit/>
          </a:bodyPr>
          <a:lstStyle>
            <a:lvl1pPr algn="l" defTabSz="914400" rtl="0" eaLnBrk="1" latinLnBrk="0" hangingPunct="1">
              <a:lnSpc>
                <a:spcPct val="90000"/>
              </a:lnSpc>
              <a:spcBef>
                <a:spcPct val="0"/>
              </a:spcBef>
              <a:buNone/>
              <a:defRPr kumimoji="1" sz="3200" b="1" kern="1200">
                <a:solidFill>
                  <a:srgbClr val="505050"/>
                </a:solidFill>
                <a:latin typeface="BIZ UDゴシック" panose="020B0400000000000000" pitchFamily="49" charset="-128"/>
                <a:ea typeface="BIZ UDゴシック" panose="020B0400000000000000" pitchFamily="49" charset="-128"/>
                <a:cs typeface="+mj-cs"/>
              </a:defRPr>
            </a:lvl1pPr>
          </a:lstStyle>
          <a:p>
            <a:r>
              <a:rPr lang="ja-JP" altLang="en-US" sz="2400" u="sng" dirty="0"/>
              <a:t>現地作業に関するＱ＆Ａ</a:t>
            </a:r>
          </a:p>
        </p:txBody>
      </p:sp>
      <p:sp>
        <p:nvSpPr>
          <p:cNvPr id="5" name="スライド番号プレースホルダー 4">
            <a:extLst>
              <a:ext uri="{FF2B5EF4-FFF2-40B4-BE49-F238E27FC236}">
                <a16:creationId xmlns:a16="http://schemas.microsoft.com/office/drawing/2014/main" id="{F05454EC-8D24-9504-DF1B-33FC6EE02C6E}"/>
              </a:ext>
            </a:extLst>
          </p:cNvPr>
          <p:cNvSpPr>
            <a:spLocks noGrp="1"/>
          </p:cNvSpPr>
          <p:nvPr>
            <p:ph type="sldNum" sz="quarter" idx="12"/>
          </p:nvPr>
        </p:nvSpPr>
        <p:spPr/>
        <p:txBody>
          <a:bodyPr/>
          <a:lstStyle/>
          <a:p>
            <a:fld id="{74251A75-00F0-4978-89AA-772CC97475EB}" type="slidenum">
              <a:rPr lang="ja-JP" altLang="en-US" smtClean="0"/>
              <a:pPr/>
              <a:t>23</a:t>
            </a:fld>
            <a:endParaRPr lang="ja-JP" altLang="en-US"/>
          </a:p>
        </p:txBody>
      </p:sp>
      <p:sp>
        <p:nvSpPr>
          <p:cNvPr id="4" name="四角形: 角を丸くする 3">
            <a:extLst>
              <a:ext uri="{FF2B5EF4-FFF2-40B4-BE49-F238E27FC236}">
                <a16:creationId xmlns:a16="http://schemas.microsoft.com/office/drawing/2014/main" id="{2C6384B1-D782-B841-DB03-017EAF4D31A7}"/>
              </a:ext>
            </a:extLst>
          </p:cNvPr>
          <p:cNvSpPr/>
          <p:nvPr/>
        </p:nvSpPr>
        <p:spPr>
          <a:xfrm>
            <a:off x="94877" y="1578298"/>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1</a:t>
            </a:r>
          </a:p>
        </p:txBody>
      </p:sp>
      <p:sp>
        <p:nvSpPr>
          <p:cNvPr id="7" name="四角形: 角を丸くする 6">
            <a:extLst>
              <a:ext uri="{FF2B5EF4-FFF2-40B4-BE49-F238E27FC236}">
                <a16:creationId xmlns:a16="http://schemas.microsoft.com/office/drawing/2014/main" id="{19FED5F0-74DB-9D2D-DCF5-92F70F652C63}"/>
              </a:ext>
            </a:extLst>
          </p:cNvPr>
          <p:cNvSpPr/>
          <p:nvPr/>
        </p:nvSpPr>
        <p:spPr>
          <a:xfrm>
            <a:off x="82849" y="2025958"/>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1</a:t>
            </a:r>
          </a:p>
        </p:txBody>
      </p:sp>
      <p:sp>
        <p:nvSpPr>
          <p:cNvPr id="8" name="四角形: 角を丸くする 7">
            <a:extLst>
              <a:ext uri="{FF2B5EF4-FFF2-40B4-BE49-F238E27FC236}">
                <a16:creationId xmlns:a16="http://schemas.microsoft.com/office/drawing/2014/main" id="{DBB34BA0-2303-B652-2861-561C2ED20201}"/>
              </a:ext>
            </a:extLst>
          </p:cNvPr>
          <p:cNvSpPr/>
          <p:nvPr/>
        </p:nvSpPr>
        <p:spPr>
          <a:xfrm>
            <a:off x="82848" y="4070189"/>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2</a:t>
            </a:r>
          </a:p>
        </p:txBody>
      </p:sp>
      <p:sp>
        <p:nvSpPr>
          <p:cNvPr id="10" name="四角形: 角を丸くする 9">
            <a:extLst>
              <a:ext uri="{FF2B5EF4-FFF2-40B4-BE49-F238E27FC236}">
                <a16:creationId xmlns:a16="http://schemas.microsoft.com/office/drawing/2014/main" id="{C10CF1EA-C327-01AF-2070-85EFD3F7E785}"/>
              </a:ext>
            </a:extLst>
          </p:cNvPr>
          <p:cNvSpPr/>
          <p:nvPr/>
        </p:nvSpPr>
        <p:spPr>
          <a:xfrm>
            <a:off x="82848" y="4722706"/>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2</a:t>
            </a:r>
          </a:p>
        </p:txBody>
      </p:sp>
      <p:sp>
        <p:nvSpPr>
          <p:cNvPr id="11" name="四角形: 角を丸くする 10">
            <a:extLst>
              <a:ext uri="{FF2B5EF4-FFF2-40B4-BE49-F238E27FC236}">
                <a16:creationId xmlns:a16="http://schemas.microsoft.com/office/drawing/2014/main" id="{8E0AAA6B-C343-4650-9212-11D0056CDEE2}"/>
              </a:ext>
            </a:extLst>
          </p:cNvPr>
          <p:cNvSpPr/>
          <p:nvPr/>
        </p:nvSpPr>
        <p:spPr>
          <a:xfrm>
            <a:off x="6802198" y="1578298"/>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3</a:t>
            </a:r>
          </a:p>
        </p:txBody>
      </p:sp>
      <p:sp>
        <p:nvSpPr>
          <p:cNvPr id="14" name="四角形: 角を丸くする 13">
            <a:extLst>
              <a:ext uri="{FF2B5EF4-FFF2-40B4-BE49-F238E27FC236}">
                <a16:creationId xmlns:a16="http://schemas.microsoft.com/office/drawing/2014/main" id="{42FC2812-8C56-A471-20CC-C0812BFADBA3}"/>
              </a:ext>
            </a:extLst>
          </p:cNvPr>
          <p:cNvSpPr/>
          <p:nvPr/>
        </p:nvSpPr>
        <p:spPr>
          <a:xfrm>
            <a:off x="6806500" y="2102172"/>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3</a:t>
            </a:r>
          </a:p>
        </p:txBody>
      </p:sp>
      <p:sp>
        <p:nvSpPr>
          <p:cNvPr id="13" name="コンテンツ プレースホルダー 2">
            <a:extLst>
              <a:ext uri="{FF2B5EF4-FFF2-40B4-BE49-F238E27FC236}">
                <a16:creationId xmlns:a16="http://schemas.microsoft.com/office/drawing/2014/main" id="{AAD6C290-20B9-A915-AE32-8DF1CF72B2FA}"/>
              </a:ext>
            </a:extLst>
          </p:cNvPr>
          <p:cNvSpPr txBox="1">
            <a:spLocks/>
          </p:cNvSpPr>
          <p:nvPr/>
        </p:nvSpPr>
        <p:spPr>
          <a:xfrm>
            <a:off x="7279045" y="4140031"/>
            <a:ext cx="4742971" cy="11027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altLang="ja-JP" sz="1800"/>
              <a:t>GPS</a:t>
            </a:r>
            <a:r>
              <a:rPr lang="ja-JP" altLang="en-US" sz="1800"/>
              <a:t>の精度が低く、写真位置の緯度経度が</a:t>
            </a:r>
            <a:br>
              <a:rPr lang="en-US" altLang="ja-JP" sz="1800"/>
            </a:br>
            <a:r>
              <a:rPr lang="ja-JP" altLang="en-US" sz="1800"/>
              <a:t>ずれた場合、修正可能か。</a:t>
            </a:r>
            <a:endParaRPr lang="en-US" altLang="ja-JP" sz="1800"/>
          </a:p>
        </p:txBody>
      </p:sp>
      <p:sp>
        <p:nvSpPr>
          <p:cNvPr id="15" name="コンテンツ プレースホルダー 2">
            <a:extLst>
              <a:ext uri="{FF2B5EF4-FFF2-40B4-BE49-F238E27FC236}">
                <a16:creationId xmlns:a16="http://schemas.microsoft.com/office/drawing/2014/main" id="{F4E1E3C3-DA1B-DEC7-65A9-D4868B1B31EA}"/>
              </a:ext>
            </a:extLst>
          </p:cNvPr>
          <p:cNvSpPr txBox="1">
            <a:spLocks/>
          </p:cNvSpPr>
          <p:nvPr/>
        </p:nvSpPr>
        <p:spPr>
          <a:xfrm>
            <a:off x="7327257" y="4906347"/>
            <a:ext cx="4841038" cy="1287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写真撮影位置や向きは、任意に修正可能です。</a:t>
            </a:r>
            <a:endParaRPr lang="en-US" altLang="ja-JP" sz="1800"/>
          </a:p>
          <a:p>
            <a:pPr marL="0" indent="0">
              <a:buFont typeface="Arial" panose="020B0604020202020204" pitchFamily="34" charset="0"/>
              <a:buNone/>
            </a:pPr>
            <a:endParaRPr lang="en-US" altLang="ja-JP" sz="1800"/>
          </a:p>
        </p:txBody>
      </p:sp>
      <p:sp>
        <p:nvSpPr>
          <p:cNvPr id="17" name="四角形: 角を丸くする 16">
            <a:extLst>
              <a:ext uri="{FF2B5EF4-FFF2-40B4-BE49-F238E27FC236}">
                <a16:creationId xmlns:a16="http://schemas.microsoft.com/office/drawing/2014/main" id="{B19BC314-0778-ED86-D3B6-24223C031EEB}"/>
              </a:ext>
            </a:extLst>
          </p:cNvPr>
          <p:cNvSpPr/>
          <p:nvPr/>
        </p:nvSpPr>
        <p:spPr>
          <a:xfrm>
            <a:off x="6802198" y="4122213"/>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4</a:t>
            </a:r>
          </a:p>
        </p:txBody>
      </p:sp>
      <p:sp>
        <p:nvSpPr>
          <p:cNvPr id="19" name="四角形: 角を丸くする 18">
            <a:extLst>
              <a:ext uri="{FF2B5EF4-FFF2-40B4-BE49-F238E27FC236}">
                <a16:creationId xmlns:a16="http://schemas.microsoft.com/office/drawing/2014/main" id="{56977AC6-242C-630F-AB9D-19C3593537DF}"/>
              </a:ext>
            </a:extLst>
          </p:cNvPr>
          <p:cNvSpPr/>
          <p:nvPr/>
        </p:nvSpPr>
        <p:spPr>
          <a:xfrm>
            <a:off x="6806500" y="4906347"/>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4</a:t>
            </a:r>
          </a:p>
        </p:txBody>
      </p:sp>
    </p:spTree>
    <p:extLst>
      <p:ext uri="{BB962C8B-B14F-4D97-AF65-F5344CB8AC3E}">
        <p14:creationId xmlns:p14="http://schemas.microsoft.com/office/powerpoint/2010/main" val="4080269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08687-107C-A026-DAF7-DC3E37B3A912}"/>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A8597EC5-2DB9-AE61-E173-BA66A3B5BEEF}"/>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B7CBB694-D6DE-1DDA-8952-E1D979B587CC}"/>
              </a:ext>
            </a:extLst>
          </p:cNvPr>
          <p:cNvSpPr txBox="1">
            <a:spLocks/>
          </p:cNvSpPr>
          <p:nvPr/>
        </p:nvSpPr>
        <p:spPr>
          <a:xfrm>
            <a:off x="697457" y="1500099"/>
            <a:ext cx="5418697" cy="1052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帳票出力が不要とあるが、業務報告書にはどのようにとりまとめればよいか。</a:t>
            </a:r>
            <a:endParaRPr lang="en-US" altLang="ja-JP" sz="1800"/>
          </a:p>
        </p:txBody>
      </p:sp>
      <p:sp>
        <p:nvSpPr>
          <p:cNvPr id="5" name="コンテンツ プレースホルダー 2">
            <a:extLst>
              <a:ext uri="{FF2B5EF4-FFF2-40B4-BE49-F238E27FC236}">
                <a16:creationId xmlns:a16="http://schemas.microsoft.com/office/drawing/2014/main" id="{0749ACCD-10E8-AA7A-6D7B-B4513CFA324A}"/>
              </a:ext>
            </a:extLst>
          </p:cNvPr>
          <p:cNvSpPr txBox="1">
            <a:spLocks/>
          </p:cNvSpPr>
          <p:nvPr/>
        </p:nvSpPr>
        <p:spPr>
          <a:xfrm>
            <a:off x="690365" y="2040092"/>
            <a:ext cx="5558289" cy="1797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報告書本文に、「点検記録は</a:t>
            </a:r>
            <a:r>
              <a:rPr lang="en-US" altLang="ja-JP" sz="1800"/>
              <a:t>『</a:t>
            </a:r>
            <a:r>
              <a:rPr kumimoji="1" lang="ja-JP" altLang="en-US" sz="1800"/>
              <a:t>山口県 砂防関係施設点検支援システム</a:t>
            </a:r>
            <a:r>
              <a:rPr kumimoji="1" lang="en-US" altLang="ja-JP" sz="1800"/>
              <a:t>』</a:t>
            </a:r>
            <a:r>
              <a:rPr kumimoji="1" lang="ja-JP" altLang="en-US" sz="1800"/>
              <a:t>に登録を行った」旨を記していただければ問題ありません。</a:t>
            </a:r>
            <a:endParaRPr lang="en-US" altLang="ja-JP" sz="1800"/>
          </a:p>
        </p:txBody>
      </p:sp>
      <p:sp>
        <p:nvSpPr>
          <p:cNvPr id="32" name="コンテンツ プレースホルダー 2">
            <a:extLst>
              <a:ext uri="{FF2B5EF4-FFF2-40B4-BE49-F238E27FC236}">
                <a16:creationId xmlns:a16="http://schemas.microsoft.com/office/drawing/2014/main" id="{3FEE63B8-3275-F732-B38D-61197F78BEFA}"/>
              </a:ext>
            </a:extLst>
          </p:cNvPr>
          <p:cNvSpPr txBox="1">
            <a:spLocks/>
          </p:cNvSpPr>
          <p:nvPr/>
        </p:nvSpPr>
        <p:spPr>
          <a:xfrm>
            <a:off x="699227" y="3179023"/>
            <a:ext cx="5418697" cy="682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帳票の出力は可能か。</a:t>
            </a:r>
            <a:endParaRPr lang="en-US" altLang="ja-JP" sz="1800"/>
          </a:p>
        </p:txBody>
      </p:sp>
      <p:sp>
        <p:nvSpPr>
          <p:cNvPr id="34" name="コンテンツ プレースホルダー 2">
            <a:extLst>
              <a:ext uri="{FF2B5EF4-FFF2-40B4-BE49-F238E27FC236}">
                <a16:creationId xmlns:a16="http://schemas.microsoft.com/office/drawing/2014/main" id="{DB107F5C-899A-A68D-6315-D5CE4BB2A44A}"/>
              </a:ext>
            </a:extLst>
          </p:cNvPr>
          <p:cNvSpPr txBox="1">
            <a:spLocks/>
          </p:cNvSpPr>
          <p:nvPr/>
        </p:nvSpPr>
        <p:spPr>
          <a:xfrm>
            <a:off x="699228" y="3766375"/>
            <a:ext cx="5558289" cy="1052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帳票の出力機能はありません。</a:t>
            </a:r>
            <a:endParaRPr lang="en-US" altLang="ja-JP" sz="1800"/>
          </a:p>
          <a:p>
            <a:pPr marL="0" indent="0">
              <a:buFont typeface="Arial" panose="020B0604020202020204" pitchFamily="34" charset="0"/>
              <a:buNone/>
            </a:pPr>
            <a:r>
              <a:rPr lang="en-US" altLang="ja-JP" sz="1800"/>
              <a:t>PDF</a:t>
            </a:r>
            <a:r>
              <a:rPr lang="ja-JP" altLang="en-US" sz="1800"/>
              <a:t>等が必要な場合は、システム画面をブラウザ機能により画面印刷してご利用ください。</a:t>
            </a:r>
            <a:endParaRPr lang="en-US" altLang="ja-JP" sz="1800"/>
          </a:p>
        </p:txBody>
      </p:sp>
      <p:sp>
        <p:nvSpPr>
          <p:cNvPr id="40" name="コンテンツ プレースホルダー 2">
            <a:extLst>
              <a:ext uri="{FF2B5EF4-FFF2-40B4-BE49-F238E27FC236}">
                <a16:creationId xmlns:a16="http://schemas.microsoft.com/office/drawing/2014/main" id="{95A581C3-A8FB-7F04-DB2A-9CFDFB3039FC}"/>
              </a:ext>
            </a:extLst>
          </p:cNvPr>
          <p:cNvSpPr txBox="1">
            <a:spLocks/>
          </p:cNvSpPr>
          <p:nvPr/>
        </p:nvSpPr>
        <p:spPr>
          <a:xfrm>
            <a:off x="734112" y="4951652"/>
            <a:ext cx="5418697" cy="1052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修補記録や台帳は保存可能か。</a:t>
            </a:r>
            <a:endParaRPr lang="en-US" altLang="ja-JP" sz="1800"/>
          </a:p>
        </p:txBody>
      </p:sp>
      <p:sp>
        <p:nvSpPr>
          <p:cNvPr id="42" name="コンテンツ プレースホルダー 2">
            <a:extLst>
              <a:ext uri="{FF2B5EF4-FFF2-40B4-BE49-F238E27FC236}">
                <a16:creationId xmlns:a16="http://schemas.microsoft.com/office/drawing/2014/main" id="{0513BD19-2233-4DF3-6EE9-8491C92A9827}"/>
              </a:ext>
            </a:extLst>
          </p:cNvPr>
          <p:cNvSpPr txBox="1">
            <a:spLocks/>
          </p:cNvSpPr>
          <p:nvPr/>
        </p:nvSpPr>
        <p:spPr>
          <a:xfrm>
            <a:off x="708031" y="5554667"/>
            <a:ext cx="5558289" cy="1797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施設詳細画面にて、任意のファイル形式で保存可能です。</a:t>
            </a:r>
            <a:endParaRPr lang="en-US" altLang="ja-JP" sz="1800"/>
          </a:p>
          <a:p>
            <a:pPr marL="0" indent="0">
              <a:buFont typeface="Arial" panose="020B0604020202020204" pitchFamily="34" charset="0"/>
              <a:buNone/>
            </a:pPr>
            <a:r>
              <a:rPr lang="ja-JP" altLang="en-US" sz="1800"/>
              <a:t>台帳は、最新版のＰＤＦファイルを保存済みです。</a:t>
            </a:r>
            <a:endParaRPr lang="en-US" altLang="ja-JP" sz="1800"/>
          </a:p>
        </p:txBody>
      </p:sp>
      <p:sp>
        <p:nvSpPr>
          <p:cNvPr id="44" name="コンテンツ プレースホルダー 2">
            <a:extLst>
              <a:ext uri="{FF2B5EF4-FFF2-40B4-BE49-F238E27FC236}">
                <a16:creationId xmlns:a16="http://schemas.microsoft.com/office/drawing/2014/main" id="{BA9C3967-D39D-60D3-4AC4-5CA79EF88535}"/>
              </a:ext>
            </a:extLst>
          </p:cNvPr>
          <p:cNvSpPr txBox="1">
            <a:spLocks/>
          </p:cNvSpPr>
          <p:nvPr/>
        </p:nvSpPr>
        <p:spPr>
          <a:xfrm>
            <a:off x="7183776" y="2834253"/>
            <a:ext cx="4503196" cy="1685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工期終了後も点検記録の修正は可能か。</a:t>
            </a:r>
            <a:endParaRPr lang="en-US" altLang="ja-JP" sz="1800"/>
          </a:p>
        </p:txBody>
      </p:sp>
      <p:sp>
        <p:nvSpPr>
          <p:cNvPr id="46" name="コンテンツ プレースホルダー 2">
            <a:extLst>
              <a:ext uri="{FF2B5EF4-FFF2-40B4-BE49-F238E27FC236}">
                <a16:creationId xmlns:a16="http://schemas.microsoft.com/office/drawing/2014/main" id="{F041126D-D8AF-B5EE-6EF2-479464B04BDA}"/>
              </a:ext>
            </a:extLst>
          </p:cNvPr>
          <p:cNvSpPr txBox="1">
            <a:spLocks/>
          </p:cNvSpPr>
          <p:nvPr/>
        </p:nvSpPr>
        <p:spPr>
          <a:xfrm>
            <a:off x="7173143" y="3246170"/>
            <a:ext cx="4619204" cy="1273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工期終了後</a:t>
            </a:r>
            <a:r>
              <a:rPr lang="en-US" altLang="ja-JP" sz="1800"/>
              <a:t>90</a:t>
            </a:r>
            <a:r>
              <a:rPr lang="ja-JP" altLang="en-US" sz="1800"/>
              <a:t>日間は、システムにアクセス可能としています。その間は点検記録の修正が可能です。</a:t>
            </a:r>
            <a:endParaRPr lang="en-US" altLang="ja-JP" sz="1800"/>
          </a:p>
        </p:txBody>
      </p:sp>
      <p:sp>
        <p:nvSpPr>
          <p:cNvPr id="52" name="コンテンツ プレースホルダー 2">
            <a:extLst>
              <a:ext uri="{FF2B5EF4-FFF2-40B4-BE49-F238E27FC236}">
                <a16:creationId xmlns:a16="http://schemas.microsoft.com/office/drawing/2014/main" id="{60B93F9C-4178-76A3-6982-A957A4195381}"/>
              </a:ext>
            </a:extLst>
          </p:cNvPr>
          <p:cNvSpPr txBox="1">
            <a:spLocks/>
          </p:cNvSpPr>
          <p:nvPr/>
        </p:nvSpPr>
        <p:spPr>
          <a:xfrm>
            <a:off x="7183776" y="4523073"/>
            <a:ext cx="4503196" cy="1685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オリジナルデータの納品は不要か。</a:t>
            </a:r>
            <a:endParaRPr lang="en-US" altLang="ja-JP" sz="1800"/>
          </a:p>
        </p:txBody>
      </p:sp>
      <p:sp>
        <p:nvSpPr>
          <p:cNvPr id="54" name="コンテンツ プレースホルダー 2">
            <a:extLst>
              <a:ext uri="{FF2B5EF4-FFF2-40B4-BE49-F238E27FC236}">
                <a16:creationId xmlns:a16="http://schemas.microsoft.com/office/drawing/2014/main" id="{5B829F84-DD83-DF00-DFFD-534F7D3D9225}"/>
              </a:ext>
            </a:extLst>
          </p:cNvPr>
          <p:cNvSpPr txBox="1">
            <a:spLocks/>
          </p:cNvSpPr>
          <p:nvPr/>
        </p:nvSpPr>
        <p:spPr>
          <a:xfrm>
            <a:off x="7173143" y="5007468"/>
            <a:ext cx="4619204" cy="1200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システム化に伴い、不要となります。</a:t>
            </a:r>
            <a:endParaRPr lang="en-US" altLang="ja-JP" sz="1800"/>
          </a:p>
          <a:p>
            <a:pPr marL="0" indent="0">
              <a:buFont typeface="Arial" panose="020B0604020202020204" pitchFamily="34" charset="0"/>
              <a:buNone/>
            </a:pPr>
            <a:r>
              <a:rPr lang="ja-JP" altLang="en-US" sz="1800"/>
              <a:t>写真データ等が必要な場合はメディア管理画面からダウンロードしてください。</a:t>
            </a:r>
            <a:endParaRPr lang="en-US" altLang="ja-JP" sz="1800"/>
          </a:p>
        </p:txBody>
      </p:sp>
      <p:sp>
        <p:nvSpPr>
          <p:cNvPr id="8" name="スライド番号プレースホルダー 7">
            <a:extLst>
              <a:ext uri="{FF2B5EF4-FFF2-40B4-BE49-F238E27FC236}">
                <a16:creationId xmlns:a16="http://schemas.microsoft.com/office/drawing/2014/main" id="{8AC14D77-D62B-5B22-3EFC-40D30B9F1E9D}"/>
              </a:ext>
            </a:extLst>
          </p:cNvPr>
          <p:cNvSpPr>
            <a:spLocks noGrp="1"/>
          </p:cNvSpPr>
          <p:nvPr>
            <p:ph type="sldNum" sz="quarter" idx="12"/>
          </p:nvPr>
        </p:nvSpPr>
        <p:spPr/>
        <p:txBody>
          <a:bodyPr/>
          <a:lstStyle/>
          <a:p>
            <a:fld id="{74251A75-00F0-4978-89AA-772CC97475EB}" type="slidenum">
              <a:rPr lang="ja-JP" altLang="en-US" smtClean="0"/>
              <a:pPr/>
              <a:t>24</a:t>
            </a:fld>
            <a:endParaRPr lang="ja-JP" altLang="en-US"/>
          </a:p>
        </p:txBody>
      </p:sp>
      <p:sp>
        <p:nvSpPr>
          <p:cNvPr id="6" name="四角形: 角を丸くする 5">
            <a:extLst>
              <a:ext uri="{FF2B5EF4-FFF2-40B4-BE49-F238E27FC236}">
                <a16:creationId xmlns:a16="http://schemas.microsoft.com/office/drawing/2014/main" id="{B2AD7E1F-1C01-1287-BDB2-0E5017B26DD3}"/>
              </a:ext>
            </a:extLst>
          </p:cNvPr>
          <p:cNvSpPr/>
          <p:nvPr/>
        </p:nvSpPr>
        <p:spPr>
          <a:xfrm>
            <a:off x="158215" y="1488354"/>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1</a:t>
            </a:r>
          </a:p>
        </p:txBody>
      </p:sp>
      <p:sp>
        <p:nvSpPr>
          <p:cNvPr id="10" name="四角形: 角を丸くする 9">
            <a:extLst>
              <a:ext uri="{FF2B5EF4-FFF2-40B4-BE49-F238E27FC236}">
                <a16:creationId xmlns:a16="http://schemas.microsoft.com/office/drawing/2014/main" id="{95BDD965-BF0A-49F1-709E-1B2ABB189010}"/>
              </a:ext>
            </a:extLst>
          </p:cNvPr>
          <p:cNvSpPr/>
          <p:nvPr/>
        </p:nvSpPr>
        <p:spPr>
          <a:xfrm>
            <a:off x="154674" y="2048152"/>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1</a:t>
            </a:r>
          </a:p>
        </p:txBody>
      </p:sp>
      <p:sp>
        <p:nvSpPr>
          <p:cNvPr id="11" name="四角形: 角を丸くする 10">
            <a:extLst>
              <a:ext uri="{FF2B5EF4-FFF2-40B4-BE49-F238E27FC236}">
                <a16:creationId xmlns:a16="http://schemas.microsoft.com/office/drawing/2014/main" id="{963EFF84-2A49-9AE1-EC56-1C9D7B8E8A22}"/>
              </a:ext>
            </a:extLst>
          </p:cNvPr>
          <p:cNvSpPr/>
          <p:nvPr/>
        </p:nvSpPr>
        <p:spPr>
          <a:xfrm>
            <a:off x="167639" y="3168442"/>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2</a:t>
            </a:r>
          </a:p>
        </p:txBody>
      </p:sp>
      <p:sp>
        <p:nvSpPr>
          <p:cNvPr id="12" name="四角形: 角を丸くする 11">
            <a:extLst>
              <a:ext uri="{FF2B5EF4-FFF2-40B4-BE49-F238E27FC236}">
                <a16:creationId xmlns:a16="http://schemas.microsoft.com/office/drawing/2014/main" id="{713DBFA6-3682-F2E8-4DF3-8D7F30D96AF2}"/>
              </a:ext>
            </a:extLst>
          </p:cNvPr>
          <p:cNvSpPr/>
          <p:nvPr/>
        </p:nvSpPr>
        <p:spPr>
          <a:xfrm>
            <a:off x="160546" y="3726447"/>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2</a:t>
            </a:r>
          </a:p>
        </p:txBody>
      </p:sp>
      <p:sp>
        <p:nvSpPr>
          <p:cNvPr id="13" name="四角形: 角を丸くする 12">
            <a:extLst>
              <a:ext uri="{FF2B5EF4-FFF2-40B4-BE49-F238E27FC236}">
                <a16:creationId xmlns:a16="http://schemas.microsoft.com/office/drawing/2014/main" id="{F381B8D4-9B29-D2C8-6010-1EA8003FBC01}"/>
              </a:ext>
            </a:extLst>
          </p:cNvPr>
          <p:cNvSpPr/>
          <p:nvPr/>
        </p:nvSpPr>
        <p:spPr>
          <a:xfrm>
            <a:off x="179430" y="4919583"/>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3</a:t>
            </a:r>
          </a:p>
        </p:txBody>
      </p:sp>
      <p:sp>
        <p:nvSpPr>
          <p:cNvPr id="14" name="四角形: 角を丸くする 13">
            <a:extLst>
              <a:ext uri="{FF2B5EF4-FFF2-40B4-BE49-F238E27FC236}">
                <a16:creationId xmlns:a16="http://schemas.microsoft.com/office/drawing/2014/main" id="{4C826D0E-A342-1A9A-0A25-53FB22FF6057}"/>
              </a:ext>
            </a:extLst>
          </p:cNvPr>
          <p:cNvSpPr/>
          <p:nvPr/>
        </p:nvSpPr>
        <p:spPr>
          <a:xfrm>
            <a:off x="174170" y="5560026"/>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3</a:t>
            </a:r>
          </a:p>
        </p:txBody>
      </p:sp>
      <p:sp>
        <p:nvSpPr>
          <p:cNvPr id="15" name="四角形: 角を丸くする 14">
            <a:extLst>
              <a:ext uri="{FF2B5EF4-FFF2-40B4-BE49-F238E27FC236}">
                <a16:creationId xmlns:a16="http://schemas.microsoft.com/office/drawing/2014/main" id="{1CEB4B83-A882-C281-FC57-AF9D0678AF4E}"/>
              </a:ext>
            </a:extLst>
          </p:cNvPr>
          <p:cNvSpPr/>
          <p:nvPr/>
        </p:nvSpPr>
        <p:spPr>
          <a:xfrm>
            <a:off x="6496334" y="2796811"/>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5</a:t>
            </a:r>
          </a:p>
        </p:txBody>
      </p:sp>
      <p:sp>
        <p:nvSpPr>
          <p:cNvPr id="16" name="四角形: 角を丸くする 15">
            <a:extLst>
              <a:ext uri="{FF2B5EF4-FFF2-40B4-BE49-F238E27FC236}">
                <a16:creationId xmlns:a16="http://schemas.microsoft.com/office/drawing/2014/main" id="{70E20041-37D8-70D6-0BA8-0B86E5FAF9B5}"/>
              </a:ext>
            </a:extLst>
          </p:cNvPr>
          <p:cNvSpPr/>
          <p:nvPr/>
        </p:nvSpPr>
        <p:spPr>
          <a:xfrm>
            <a:off x="6496334" y="3300336"/>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5</a:t>
            </a:r>
          </a:p>
        </p:txBody>
      </p:sp>
      <p:sp>
        <p:nvSpPr>
          <p:cNvPr id="17" name="四角形: 角を丸くする 16">
            <a:extLst>
              <a:ext uri="{FF2B5EF4-FFF2-40B4-BE49-F238E27FC236}">
                <a16:creationId xmlns:a16="http://schemas.microsoft.com/office/drawing/2014/main" id="{C20B7EE7-6F28-FB5E-6BC5-66585198185E}"/>
              </a:ext>
            </a:extLst>
          </p:cNvPr>
          <p:cNvSpPr/>
          <p:nvPr/>
        </p:nvSpPr>
        <p:spPr>
          <a:xfrm>
            <a:off x="6491306" y="4517387"/>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6</a:t>
            </a:r>
          </a:p>
        </p:txBody>
      </p:sp>
      <p:sp>
        <p:nvSpPr>
          <p:cNvPr id="18" name="四角形: 角を丸くする 17">
            <a:extLst>
              <a:ext uri="{FF2B5EF4-FFF2-40B4-BE49-F238E27FC236}">
                <a16:creationId xmlns:a16="http://schemas.microsoft.com/office/drawing/2014/main" id="{54349592-0523-9215-B8FF-B03AB5F93C9D}"/>
              </a:ext>
            </a:extLst>
          </p:cNvPr>
          <p:cNvSpPr/>
          <p:nvPr/>
        </p:nvSpPr>
        <p:spPr>
          <a:xfrm>
            <a:off x="6491307" y="5007468"/>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6</a:t>
            </a:r>
          </a:p>
        </p:txBody>
      </p:sp>
      <p:sp>
        <p:nvSpPr>
          <p:cNvPr id="21" name="コンテンツ プレースホルダー 2">
            <a:extLst>
              <a:ext uri="{FF2B5EF4-FFF2-40B4-BE49-F238E27FC236}">
                <a16:creationId xmlns:a16="http://schemas.microsoft.com/office/drawing/2014/main" id="{7420F620-A806-E7E6-A171-2A00223D4779}"/>
              </a:ext>
            </a:extLst>
          </p:cNvPr>
          <p:cNvSpPr txBox="1">
            <a:spLocks/>
          </p:cNvSpPr>
          <p:nvPr/>
        </p:nvSpPr>
        <p:spPr>
          <a:xfrm>
            <a:off x="7183776" y="1488354"/>
            <a:ext cx="4619204" cy="1089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a:t>業務工期を延伸する場合は、受注者にてプロジェクト編集画面から工期終了日を修正してください。</a:t>
            </a:r>
            <a:endParaRPr lang="en-US" altLang="ja-JP" sz="1800"/>
          </a:p>
        </p:txBody>
      </p:sp>
      <p:sp>
        <p:nvSpPr>
          <p:cNvPr id="25" name="コンテンツ プレースホルダー 2">
            <a:extLst>
              <a:ext uri="{FF2B5EF4-FFF2-40B4-BE49-F238E27FC236}">
                <a16:creationId xmlns:a16="http://schemas.microsoft.com/office/drawing/2014/main" id="{35E0FD65-7ABC-B70E-9CFD-AB8A90AB05AC}"/>
              </a:ext>
            </a:extLst>
          </p:cNvPr>
          <p:cNvSpPr txBox="1">
            <a:spLocks/>
          </p:cNvSpPr>
          <p:nvPr/>
        </p:nvSpPr>
        <p:spPr>
          <a:xfrm>
            <a:off x="7183776" y="981519"/>
            <a:ext cx="4503196" cy="466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a:t>工期延長した場合はどうするか。</a:t>
            </a:r>
            <a:endParaRPr lang="en-US" altLang="ja-JP" sz="1800"/>
          </a:p>
        </p:txBody>
      </p:sp>
      <p:sp>
        <p:nvSpPr>
          <p:cNvPr id="26" name="四角形: 角を丸くする 25">
            <a:extLst>
              <a:ext uri="{FF2B5EF4-FFF2-40B4-BE49-F238E27FC236}">
                <a16:creationId xmlns:a16="http://schemas.microsoft.com/office/drawing/2014/main" id="{F70B46B5-BD78-8A6A-F15C-AC9E39DF5D0C}"/>
              </a:ext>
            </a:extLst>
          </p:cNvPr>
          <p:cNvSpPr/>
          <p:nvPr/>
        </p:nvSpPr>
        <p:spPr>
          <a:xfrm>
            <a:off x="6496334" y="944077"/>
            <a:ext cx="525059" cy="360000"/>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Ｑ</a:t>
            </a:r>
            <a:r>
              <a:rPr lang="en-US" altLang="ja-JP" b="1">
                <a:latin typeface="BIZ UDゴシック" panose="020B0400000000000000" pitchFamily="49" charset="-128"/>
                <a:ea typeface="BIZ UDゴシック" panose="020B0400000000000000" pitchFamily="49" charset="-128"/>
              </a:rPr>
              <a:t>4</a:t>
            </a:r>
          </a:p>
        </p:txBody>
      </p:sp>
      <p:sp>
        <p:nvSpPr>
          <p:cNvPr id="27" name="四角形: 角を丸くする 26">
            <a:extLst>
              <a:ext uri="{FF2B5EF4-FFF2-40B4-BE49-F238E27FC236}">
                <a16:creationId xmlns:a16="http://schemas.microsoft.com/office/drawing/2014/main" id="{E390F322-0BFB-D2BE-6BF0-814365715794}"/>
              </a:ext>
            </a:extLst>
          </p:cNvPr>
          <p:cNvSpPr/>
          <p:nvPr/>
        </p:nvSpPr>
        <p:spPr>
          <a:xfrm>
            <a:off x="6496334" y="1447602"/>
            <a:ext cx="525058" cy="316877"/>
          </a:xfrm>
          <a:prstGeom prst="roundRect">
            <a:avLst>
              <a:gd name="adj" fmla="val 4168"/>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algn="ctr"/>
            <a:r>
              <a:rPr lang="ja-JP" altLang="en-US" b="1">
                <a:latin typeface="BIZ UDゴシック" panose="020B0400000000000000" pitchFamily="49" charset="-128"/>
                <a:ea typeface="BIZ UDゴシック" panose="020B0400000000000000" pitchFamily="49" charset="-128"/>
              </a:rPr>
              <a:t>Ａ</a:t>
            </a:r>
            <a:r>
              <a:rPr lang="en-US" altLang="ja-JP" b="1">
                <a:latin typeface="BIZ UDゴシック" panose="020B0400000000000000" pitchFamily="49" charset="-128"/>
                <a:ea typeface="BIZ UDゴシック" panose="020B0400000000000000" pitchFamily="49" charset="-128"/>
              </a:rPr>
              <a:t>4</a:t>
            </a:r>
          </a:p>
        </p:txBody>
      </p:sp>
      <p:sp>
        <p:nvSpPr>
          <p:cNvPr id="22" name="タイトル 1">
            <a:extLst>
              <a:ext uri="{FF2B5EF4-FFF2-40B4-BE49-F238E27FC236}">
                <a16:creationId xmlns:a16="http://schemas.microsoft.com/office/drawing/2014/main" id="{EFCBA445-B9A4-9CA9-5A25-7F4BD7429D83}"/>
              </a:ext>
            </a:extLst>
          </p:cNvPr>
          <p:cNvSpPr txBox="1">
            <a:spLocks/>
          </p:cNvSpPr>
          <p:nvPr/>
        </p:nvSpPr>
        <p:spPr>
          <a:xfrm>
            <a:off x="228170" y="729213"/>
            <a:ext cx="5467497" cy="562401"/>
          </a:xfrm>
          <a:prstGeom prst="rect">
            <a:avLst/>
          </a:prstGeom>
        </p:spPr>
        <p:txBody>
          <a:bodyPr vert="horz" lIns="91440" tIns="108000" rIns="91440" bIns="45720" rtlCol="0" anchor="ctr">
            <a:noAutofit/>
          </a:bodyPr>
          <a:lstStyle>
            <a:lvl1pPr algn="l" defTabSz="914400" rtl="0" eaLnBrk="1" latinLnBrk="0" hangingPunct="1">
              <a:lnSpc>
                <a:spcPct val="90000"/>
              </a:lnSpc>
              <a:spcBef>
                <a:spcPct val="0"/>
              </a:spcBef>
              <a:buNone/>
              <a:defRPr kumimoji="1" sz="3200" b="1" kern="1200">
                <a:solidFill>
                  <a:srgbClr val="505050"/>
                </a:solidFill>
                <a:latin typeface="BIZ UDゴシック" panose="020B0400000000000000" pitchFamily="49" charset="-128"/>
                <a:ea typeface="BIZ UDゴシック" panose="020B0400000000000000" pitchFamily="49" charset="-128"/>
                <a:cs typeface="+mj-cs"/>
              </a:defRPr>
            </a:lvl1pPr>
          </a:lstStyle>
          <a:p>
            <a:r>
              <a:rPr lang="ja-JP" altLang="en-US" sz="2400" u="sng"/>
              <a:t>点検結果取りまとめに関するＱ＆Ａ</a:t>
            </a:r>
          </a:p>
        </p:txBody>
      </p:sp>
      <p:sp>
        <p:nvSpPr>
          <p:cNvPr id="19" name="タイトル 1">
            <a:extLst>
              <a:ext uri="{FF2B5EF4-FFF2-40B4-BE49-F238E27FC236}">
                <a16:creationId xmlns:a16="http://schemas.microsoft.com/office/drawing/2014/main" id="{22804381-A240-FB01-A541-199557D5CC92}"/>
              </a:ext>
            </a:extLst>
          </p:cNvPr>
          <p:cNvSpPr>
            <a:spLocks noGrp="1"/>
          </p:cNvSpPr>
          <p:nvPr>
            <p:ph type="title"/>
          </p:nvPr>
        </p:nvSpPr>
        <p:spPr>
          <a:xfrm>
            <a:off x="19050" y="9525"/>
            <a:ext cx="10185520" cy="562401"/>
          </a:xfrm>
        </p:spPr>
        <p:txBody>
          <a:bodyPr/>
          <a:lstStyle/>
          <a:p>
            <a:r>
              <a:rPr kumimoji="1" lang="ja-JP" altLang="en-US" dirty="0"/>
              <a:t>　</a:t>
            </a:r>
            <a:r>
              <a:rPr lang="ja-JP" altLang="en-US" dirty="0"/>
              <a:t>Ｑ＆Ａ</a:t>
            </a:r>
            <a:endParaRPr kumimoji="1" lang="ja-JP" altLang="en-US" dirty="0"/>
          </a:p>
        </p:txBody>
      </p:sp>
    </p:spTree>
    <p:extLst>
      <p:ext uri="{BB962C8B-B14F-4D97-AF65-F5344CB8AC3E}">
        <p14:creationId xmlns:p14="http://schemas.microsoft.com/office/powerpoint/2010/main" val="239234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BC968-BBA4-EC4A-82D6-3C5AA8777FB4}"/>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79CE8BA3-1B2E-FCDD-CB33-EFACFC226147}"/>
              </a:ext>
            </a:extLst>
          </p:cNvPr>
          <p:cNvSpPr>
            <a:spLocks noGrp="1"/>
          </p:cNvSpPr>
          <p:nvPr>
            <p:ph type="sldNum" sz="quarter" idx="12"/>
          </p:nvPr>
        </p:nvSpPr>
        <p:spPr/>
        <p:txBody>
          <a:bodyPr/>
          <a:lstStyle/>
          <a:p>
            <a:fld id="{74251A75-00F0-4978-89AA-772CC97475EB}" type="slidenum">
              <a:rPr lang="ja-JP" altLang="en-US" smtClean="0"/>
              <a:pPr/>
              <a:t>3</a:t>
            </a:fld>
            <a:endParaRPr lang="ja-JP" altLang="en-US"/>
          </a:p>
        </p:txBody>
      </p:sp>
      <p:sp>
        <p:nvSpPr>
          <p:cNvPr id="4" name="タイトル 3">
            <a:extLst>
              <a:ext uri="{FF2B5EF4-FFF2-40B4-BE49-F238E27FC236}">
                <a16:creationId xmlns:a16="http://schemas.microsoft.com/office/drawing/2014/main" id="{34BD9D75-9263-F900-D0BE-8B8767973B91}"/>
              </a:ext>
            </a:extLst>
          </p:cNvPr>
          <p:cNvSpPr>
            <a:spLocks noGrp="1"/>
          </p:cNvSpPr>
          <p:nvPr>
            <p:ph type="title"/>
          </p:nvPr>
        </p:nvSpPr>
        <p:spPr>
          <a:xfrm>
            <a:off x="0" y="3147799"/>
            <a:ext cx="12191999" cy="562401"/>
          </a:xfrm>
        </p:spPr>
        <p:txBody>
          <a:bodyPr/>
          <a:lstStyle/>
          <a:p>
            <a:pPr algn="ctr"/>
            <a:r>
              <a:rPr lang="ja-JP" altLang="en-US" dirty="0"/>
              <a:t>画面構成（</a:t>
            </a:r>
            <a:r>
              <a:rPr lang="en-US" altLang="ja-JP" dirty="0"/>
              <a:t>iPad</a:t>
            </a:r>
            <a:r>
              <a:rPr lang="ja-JP" altLang="en-US" dirty="0"/>
              <a:t>アプリ）</a:t>
            </a:r>
          </a:p>
        </p:txBody>
      </p:sp>
    </p:spTree>
    <p:extLst>
      <p:ext uri="{BB962C8B-B14F-4D97-AF65-F5344CB8AC3E}">
        <p14:creationId xmlns:p14="http://schemas.microsoft.com/office/powerpoint/2010/main" val="261358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A26A2-6AC3-3CD7-418B-2BAA8361DF9C}"/>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F012423A-040E-4748-2C08-5E40711BFCBE}"/>
              </a:ext>
            </a:extLst>
          </p:cNvPr>
          <p:cNvPicPr>
            <a:picLocks noChangeAspect="1"/>
          </p:cNvPicPr>
          <p:nvPr/>
        </p:nvPicPr>
        <p:blipFill>
          <a:blip r:embed="rId3"/>
          <a:stretch>
            <a:fillRect/>
          </a:stretch>
        </p:blipFill>
        <p:spPr>
          <a:xfrm>
            <a:off x="1424247" y="1274964"/>
            <a:ext cx="3829398" cy="2154036"/>
          </a:xfrm>
          <a:prstGeom prst="rect">
            <a:avLst/>
          </a:prstGeom>
        </p:spPr>
      </p:pic>
      <p:sp>
        <p:nvSpPr>
          <p:cNvPr id="10" name="スライド番号プレースホルダー 9">
            <a:extLst>
              <a:ext uri="{FF2B5EF4-FFF2-40B4-BE49-F238E27FC236}">
                <a16:creationId xmlns:a16="http://schemas.microsoft.com/office/drawing/2014/main" id="{252E89A1-54B1-1C77-526C-295265F2E50A}"/>
              </a:ext>
            </a:extLst>
          </p:cNvPr>
          <p:cNvSpPr>
            <a:spLocks noGrp="1"/>
          </p:cNvSpPr>
          <p:nvPr>
            <p:ph type="sldNum" sz="quarter" idx="12"/>
          </p:nvPr>
        </p:nvSpPr>
        <p:spPr/>
        <p:txBody>
          <a:bodyPr/>
          <a:lstStyle/>
          <a:p>
            <a:fld id="{74251A75-00F0-4978-89AA-772CC97475EB}" type="slidenum">
              <a:rPr lang="ja-JP" altLang="en-US" smtClean="0"/>
              <a:pPr/>
              <a:t>4</a:t>
            </a:fld>
            <a:endParaRPr lang="ja-JP" altLang="en-US"/>
          </a:p>
        </p:txBody>
      </p:sp>
      <p:sp>
        <p:nvSpPr>
          <p:cNvPr id="5" name="コンテンツ プレースホルダー 2">
            <a:extLst>
              <a:ext uri="{FF2B5EF4-FFF2-40B4-BE49-F238E27FC236}">
                <a16:creationId xmlns:a16="http://schemas.microsoft.com/office/drawing/2014/main" id="{20AF3448-1251-522F-AA36-272F18BE1953}"/>
              </a:ext>
            </a:extLst>
          </p:cNvPr>
          <p:cNvSpPr txBox="1">
            <a:spLocks/>
          </p:cNvSpPr>
          <p:nvPr/>
        </p:nvSpPr>
        <p:spPr>
          <a:xfrm>
            <a:off x="107603" y="1076225"/>
            <a:ext cx="926300" cy="562401"/>
          </a:xfrm>
          <a:prstGeom prst="rect">
            <a:avLst/>
          </a:prstGeom>
          <a:ln>
            <a:solidFill>
              <a:schemeClr val="tx1">
                <a:lumMod val="65000"/>
                <a:lumOff val="35000"/>
              </a:schemeClr>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アプリ起動</a:t>
            </a:r>
            <a:endParaRPr lang="en-US" altLang="ja-JP" sz="1100" dirty="0"/>
          </a:p>
        </p:txBody>
      </p:sp>
      <p:cxnSp>
        <p:nvCxnSpPr>
          <p:cNvPr id="6" name="コネクタ: カギ線 5">
            <a:extLst>
              <a:ext uri="{FF2B5EF4-FFF2-40B4-BE49-F238E27FC236}">
                <a16:creationId xmlns:a16="http://schemas.microsoft.com/office/drawing/2014/main" id="{6778DB9C-2ECD-8B92-2049-6353EEA65C4E}"/>
              </a:ext>
            </a:extLst>
          </p:cNvPr>
          <p:cNvCxnSpPr>
            <a:cxnSpLocks/>
            <a:stCxn id="5" idx="2"/>
          </p:cNvCxnSpPr>
          <p:nvPr/>
        </p:nvCxnSpPr>
        <p:spPr>
          <a:xfrm rot="16200000" flipH="1">
            <a:off x="697662" y="1511716"/>
            <a:ext cx="628834" cy="8826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2">
            <a:extLst>
              <a:ext uri="{FF2B5EF4-FFF2-40B4-BE49-F238E27FC236}">
                <a16:creationId xmlns:a16="http://schemas.microsoft.com/office/drawing/2014/main" id="{389B8511-6076-9A48-8591-91CEF800930F}"/>
              </a:ext>
            </a:extLst>
          </p:cNvPr>
          <p:cNvSpPr txBox="1">
            <a:spLocks/>
          </p:cNvSpPr>
          <p:nvPr/>
        </p:nvSpPr>
        <p:spPr>
          <a:xfrm>
            <a:off x="2297227" y="965192"/>
            <a:ext cx="1904214"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プロジェクト一覧</a:t>
            </a:r>
            <a:endParaRPr lang="en-US" altLang="ja-JP" sz="1100" dirty="0"/>
          </a:p>
        </p:txBody>
      </p:sp>
      <p:sp>
        <p:nvSpPr>
          <p:cNvPr id="8" name="タイトル 1">
            <a:extLst>
              <a:ext uri="{FF2B5EF4-FFF2-40B4-BE49-F238E27FC236}">
                <a16:creationId xmlns:a16="http://schemas.microsoft.com/office/drawing/2014/main" id="{BDAB8938-0E4C-1109-2881-2B8A5A1CD5A2}"/>
              </a:ext>
            </a:extLst>
          </p:cNvPr>
          <p:cNvSpPr>
            <a:spLocks noGrp="1"/>
          </p:cNvSpPr>
          <p:nvPr>
            <p:ph type="title"/>
          </p:nvPr>
        </p:nvSpPr>
        <p:spPr>
          <a:xfrm>
            <a:off x="19050" y="9525"/>
            <a:ext cx="10185520" cy="562401"/>
          </a:xfrm>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9" name="正方形/長方形 8">
            <a:extLst>
              <a:ext uri="{FF2B5EF4-FFF2-40B4-BE49-F238E27FC236}">
                <a16:creationId xmlns:a16="http://schemas.microsoft.com/office/drawing/2014/main" id="{36114F2A-A686-ED27-2B93-C5C06165C43C}"/>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34345FA0-8AEF-758E-4406-591C371381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15401" y="1333719"/>
            <a:ext cx="3769667" cy="2119885"/>
          </a:xfrm>
          <a:prstGeom prst="rect">
            <a:avLst/>
          </a:prstGeom>
        </p:spPr>
      </p:pic>
      <p:pic>
        <p:nvPicPr>
          <p:cNvPr id="15" name="図 14">
            <a:extLst>
              <a:ext uri="{FF2B5EF4-FFF2-40B4-BE49-F238E27FC236}">
                <a16:creationId xmlns:a16="http://schemas.microsoft.com/office/drawing/2014/main" id="{6444B7AB-5C7D-E636-5D54-880FB58B3FF0}"/>
              </a:ext>
            </a:extLst>
          </p:cNvPr>
          <p:cNvPicPr>
            <a:picLocks noChangeAspect="1"/>
          </p:cNvPicPr>
          <p:nvPr/>
        </p:nvPicPr>
        <p:blipFill>
          <a:blip r:embed="rId5"/>
          <a:stretch>
            <a:fillRect/>
          </a:stretch>
        </p:blipFill>
        <p:spPr>
          <a:xfrm>
            <a:off x="9444799" y="1761877"/>
            <a:ext cx="2455025" cy="1380952"/>
          </a:xfrm>
          <a:prstGeom prst="rect">
            <a:avLst/>
          </a:prstGeom>
        </p:spPr>
      </p:pic>
      <p:sp>
        <p:nvSpPr>
          <p:cNvPr id="16" name="コンテンツ プレースホルダー 2">
            <a:extLst>
              <a:ext uri="{FF2B5EF4-FFF2-40B4-BE49-F238E27FC236}">
                <a16:creationId xmlns:a16="http://schemas.microsoft.com/office/drawing/2014/main" id="{1926D99A-4A7D-F63D-640A-F1DB61F09D5A}"/>
              </a:ext>
            </a:extLst>
          </p:cNvPr>
          <p:cNvSpPr txBox="1">
            <a:spLocks/>
          </p:cNvSpPr>
          <p:nvPr/>
        </p:nvSpPr>
        <p:spPr>
          <a:xfrm>
            <a:off x="7784569" y="741366"/>
            <a:ext cx="2983184"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施設一覧（リストモード</a:t>
            </a:r>
            <a:r>
              <a:rPr lang="en-US" altLang="ja-JP" sz="1200" dirty="0"/>
              <a:t>/</a:t>
            </a:r>
            <a:r>
              <a:rPr lang="ja-JP" altLang="en-US" sz="1200" dirty="0"/>
              <a:t>地図モード）</a:t>
            </a:r>
            <a:endParaRPr lang="en-US" altLang="ja-JP" sz="1100" dirty="0"/>
          </a:p>
        </p:txBody>
      </p:sp>
      <p:cxnSp>
        <p:nvCxnSpPr>
          <p:cNvPr id="17" name="コネクタ: カギ線 16">
            <a:extLst>
              <a:ext uri="{FF2B5EF4-FFF2-40B4-BE49-F238E27FC236}">
                <a16:creationId xmlns:a16="http://schemas.microsoft.com/office/drawing/2014/main" id="{432C1B3D-D1FB-DEC0-8A97-5C62B2741802}"/>
              </a:ext>
            </a:extLst>
          </p:cNvPr>
          <p:cNvCxnSpPr>
            <a:cxnSpLocks/>
            <a:stCxn id="11" idx="3"/>
            <a:endCxn id="12" idx="1"/>
          </p:cNvCxnSpPr>
          <p:nvPr/>
        </p:nvCxnSpPr>
        <p:spPr>
          <a:xfrm>
            <a:off x="5253645" y="2351982"/>
            <a:ext cx="361756" cy="416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9ED0B205-ADFD-87AF-C155-35EAC3BF5304}"/>
              </a:ext>
            </a:extLst>
          </p:cNvPr>
          <p:cNvPicPr>
            <a:picLocks noChangeAspect="1"/>
          </p:cNvPicPr>
          <p:nvPr/>
        </p:nvPicPr>
        <p:blipFill>
          <a:blip r:embed="rId6"/>
          <a:stretch>
            <a:fillRect/>
          </a:stretch>
        </p:blipFill>
        <p:spPr>
          <a:xfrm>
            <a:off x="1033903" y="3792661"/>
            <a:ext cx="4735484" cy="2663710"/>
          </a:xfrm>
          <a:prstGeom prst="rect">
            <a:avLst/>
          </a:prstGeom>
        </p:spPr>
      </p:pic>
      <p:pic>
        <p:nvPicPr>
          <p:cNvPr id="27" name="図 26">
            <a:extLst>
              <a:ext uri="{FF2B5EF4-FFF2-40B4-BE49-F238E27FC236}">
                <a16:creationId xmlns:a16="http://schemas.microsoft.com/office/drawing/2014/main" id="{1FAFEDFF-C26F-2EF5-EAF3-6C5D677245C0}"/>
              </a:ext>
            </a:extLst>
          </p:cNvPr>
          <p:cNvPicPr>
            <a:picLocks noChangeAspect="1"/>
          </p:cNvPicPr>
          <p:nvPr/>
        </p:nvPicPr>
        <p:blipFill>
          <a:blip r:embed="rId7"/>
          <a:stretch>
            <a:fillRect/>
          </a:stretch>
        </p:blipFill>
        <p:spPr>
          <a:xfrm>
            <a:off x="6533802" y="3792661"/>
            <a:ext cx="4860175" cy="2733137"/>
          </a:xfrm>
          <a:prstGeom prst="rect">
            <a:avLst/>
          </a:prstGeom>
        </p:spPr>
      </p:pic>
      <p:sp>
        <p:nvSpPr>
          <p:cNvPr id="28" name="コンテンツ プレースホルダー 2">
            <a:extLst>
              <a:ext uri="{FF2B5EF4-FFF2-40B4-BE49-F238E27FC236}">
                <a16:creationId xmlns:a16="http://schemas.microsoft.com/office/drawing/2014/main" id="{83486936-C685-F219-17DC-6C36ABC5E6E3}"/>
              </a:ext>
            </a:extLst>
          </p:cNvPr>
          <p:cNvSpPr txBox="1">
            <a:spLocks/>
          </p:cNvSpPr>
          <p:nvPr/>
        </p:nvSpPr>
        <p:spPr>
          <a:xfrm>
            <a:off x="2297227" y="6285602"/>
            <a:ext cx="2612825"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点検詳細画面（点検モード）</a:t>
            </a:r>
            <a:endParaRPr lang="en-US" altLang="ja-JP" sz="1100" dirty="0"/>
          </a:p>
        </p:txBody>
      </p:sp>
      <p:sp>
        <p:nvSpPr>
          <p:cNvPr id="29" name="コンテンツ プレースホルダー 2">
            <a:extLst>
              <a:ext uri="{FF2B5EF4-FFF2-40B4-BE49-F238E27FC236}">
                <a16:creationId xmlns:a16="http://schemas.microsoft.com/office/drawing/2014/main" id="{625FED3F-943E-FBCF-D835-EB143D23100F}"/>
              </a:ext>
            </a:extLst>
          </p:cNvPr>
          <p:cNvSpPr txBox="1">
            <a:spLocks/>
          </p:cNvSpPr>
          <p:nvPr/>
        </p:nvSpPr>
        <p:spPr>
          <a:xfrm>
            <a:off x="7784569" y="6285602"/>
            <a:ext cx="2612825" cy="480392"/>
          </a:xfrm>
          <a:prstGeom prst="rect">
            <a:avLst/>
          </a:prstGeom>
          <a:solidFill>
            <a:schemeClr val="accent5">
              <a:lumMod val="20000"/>
              <a:lumOff val="80000"/>
            </a:schemeClr>
          </a:solidFill>
          <a:ln>
            <a:solidFill>
              <a:schemeClr val="tx1">
                <a:lumMod val="65000"/>
                <a:lumOff val="3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505050"/>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505050"/>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505050"/>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505050"/>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ja-JP" altLang="en-US" sz="1200" dirty="0"/>
              <a:t>点検詳細画面（カメラモード）</a:t>
            </a:r>
            <a:endParaRPr lang="en-US" altLang="ja-JP" sz="1100" dirty="0"/>
          </a:p>
        </p:txBody>
      </p:sp>
      <p:cxnSp>
        <p:nvCxnSpPr>
          <p:cNvPr id="30" name="コネクタ: カギ線 29">
            <a:extLst>
              <a:ext uri="{FF2B5EF4-FFF2-40B4-BE49-F238E27FC236}">
                <a16:creationId xmlns:a16="http://schemas.microsoft.com/office/drawing/2014/main" id="{D512DA68-8B55-FB29-41FA-3E0C75E25F2D}"/>
              </a:ext>
            </a:extLst>
          </p:cNvPr>
          <p:cNvCxnSpPr>
            <a:cxnSpLocks/>
            <a:stCxn id="12" idx="2"/>
            <a:endCxn id="20" idx="0"/>
          </p:cNvCxnSpPr>
          <p:nvPr/>
        </p:nvCxnSpPr>
        <p:spPr>
          <a:xfrm rot="5400000">
            <a:off x="5281412" y="1573837"/>
            <a:ext cx="339057" cy="409859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コネクタ: カギ線 33">
            <a:extLst>
              <a:ext uri="{FF2B5EF4-FFF2-40B4-BE49-F238E27FC236}">
                <a16:creationId xmlns:a16="http://schemas.microsoft.com/office/drawing/2014/main" id="{40BF1B5E-E39C-579E-D2BE-AC270D32F15E}"/>
              </a:ext>
            </a:extLst>
          </p:cNvPr>
          <p:cNvCxnSpPr>
            <a:cxnSpLocks/>
            <a:stCxn id="12" idx="2"/>
            <a:endCxn id="27" idx="0"/>
          </p:cNvCxnSpPr>
          <p:nvPr/>
        </p:nvCxnSpPr>
        <p:spPr>
          <a:xfrm rot="16200000" flipH="1">
            <a:off x="8062534" y="2891304"/>
            <a:ext cx="339057" cy="146365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20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EE69487-34AE-9287-C885-4BBFBBD6270A}"/>
              </a:ext>
            </a:extLst>
          </p:cNvPr>
          <p:cNvSpPr>
            <a:spLocks noGrp="1"/>
          </p:cNvSpPr>
          <p:nvPr>
            <p:ph type="sldNum" sz="quarter" idx="12"/>
          </p:nvPr>
        </p:nvSpPr>
        <p:spPr/>
        <p:txBody>
          <a:bodyPr/>
          <a:lstStyle/>
          <a:p>
            <a:fld id="{74251A75-00F0-4978-89AA-772CC97475EB}" type="slidenum">
              <a:rPr lang="ja-JP" altLang="en-US" smtClean="0"/>
              <a:pPr/>
              <a:t>5</a:t>
            </a:fld>
            <a:endParaRPr lang="ja-JP" altLang="en-US"/>
          </a:p>
        </p:txBody>
      </p:sp>
      <p:pic>
        <p:nvPicPr>
          <p:cNvPr id="11" name="図 10">
            <a:extLst>
              <a:ext uri="{FF2B5EF4-FFF2-40B4-BE49-F238E27FC236}">
                <a16:creationId xmlns:a16="http://schemas.microsoft.com/office/drawing/2014/main" id="{522C5DFC-F5A0-9267-187A-690B0AC9FBE8}"/>
              </a:ext>
            </a:extLst>
          </p:cNvPr>
          <p:cNvPicPr>
            <a:picLocks noChangeAspect="1"/>
          </p:cNvPicPr>
          <p:nvPr/>
        </p:nvPicPr>
        <p:blipFill>
          <a:blip r:embed="rId2"/>
          <a:stretch>
            <a:fillRect/>
          </a:stretch>
        </p:blipFill>
        <p:spPr>
          <a:xfrm>
            <a:off x="1598813" y="1595524"/>
            <a:ext cx="8994373" cy="5059335"/>
          </a:xfrm>
          <a:prstGeom prst="rect">
            <a:avLst/>
          </a:prstGeom>
        </p:spPr>
      </p:pic>
      <p:sp>
        <p:nvSpPr>
          <p:cNvPr id="12" name="コンテンツ プレースホルダー 2">
            <a:extLst>
              <a:ext uri="{FF2B5EF4-FFF2-40B4-BE49-F238E27FC236}">
                <a16:creationId xmlns:a16="http://schemas.microsoft.com/office/drawing/2014/main" id="{0AFA034C-C88F-B84A-FD73-0A3F1C2FE575}"/>
              </a:ext>
            </a:extLst>
          </p:cNvPr>
          <p:cNvSpPr>
            <a:spLocks noGrp="1"/>
          </p:cNvSpPr>
          <p:nvPr>
            <p:ph idx="1"/>
          </p:nvPr>
        </p:nvSpPr>
        <p:spPr>
          <a:xfrm>
            <a:off x="174170" y="669559"/>
            <a:ext cx="11106201" cy="4921615"/>
          </a:xfrm>
        </p:spPr>
        <p:txBody>
          <a:bodyPr>
            <a:normAutofit/>
          </a:bodyPr>
          <a:lstStyle/>
          <a:p>
            <a:pPr marL="0" indent="0">
              <a:lnSpc>
                <a:spcPct val="120000"/>
              </a:lnSpc>
              <a:buNone/>
            </a:pPr>
            <a:r>
              <a:rPr kumimoji="1" lang="ja-JP" altLang="en-US" sz="2000" u="sng" dirty="0"/>
              <a:t>プロジェクト一覧画面</a:t>
            </a:r>
            <a:endParaRPr kumimoji="1" lang="en-US" altLang="ja-JP" sz="2000" u="sng" dirty="0"/>
          </a:p>
          <a:p>
            <a:pPr marL="0" indent="0">
              <a:lnSpc>
                <a:spcPct val="120000"/>
              </a:lnSpc>
              <a:buNone/>
            </a:pPr>
            <a:r>
              <a:rPr lang="ja-JP" altLang="en-US" sz="1800" dirty="0"/>
              <a:t>アプリ起動後のホーム画面。二次元バーコードで読み込んだプロジェクトが一覧で表示される</a:t>
            </a:r>
            <a:endParaRPr kumimoji="1" lang="en-US" altLang="ja-JP" sz="1800" dirty="0"/>
          </a:p>
        </p:txBody>
      </p:sp>
      <p:sp>
        <p:nvSpPr>
          <p:cNvPr id="13" name="吹き出し: 線 12">
            <a:extLst>
              <a:ext uri="{FF2B5EF4-FFF2-40B4-BE49-F238E27FC236}">
                <a16:creationId xmlns:a16="http://schemas.microsoft.com/office/drawing/2014/main" id="{B3AC1211-3AA4-3B9E-0642-5727C3E991F3}"/>
              </a:ext>
            </a:extLst>
          </p:cNvPr>
          <p:cNvSpPr/>
          <p:nvPr/>
        </p:nvSpPr>
        <p:spPr>
          <a:xfrm>
            <a:off x="9800704" y="2333184"/>
            <a:ext cx="2152997" cy="684336"/>
          </a:xfrm>
          <a:prstGeom prst="borderCallout1">
            <a:avLst>
              <a:gd name="adj1" fmla="val 1988"/>
              <a:gd name="adj2" fmla="val 24878"/>
              <a:gd name="adj3" fmla="val -51383"/>
              <a:gd name="adj4" fmla="val 12792"/>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クラウド画面</a:t>
            </a:r>
            <a:r>
              <a:rPr lang="ja-JP" altLang="en-US" sz="1400" dirty="0">
                <a:solidFill>
                  <a:schemeClr val="tx1"/>
                </a:solidFill>
              </a:rPr>
              <a:t>で表示した二次元バーコードを読み取るためのカメラを起動</a:t>
            </a:r>
            <a:endParaRPr kumimoji="1" lang="ja-JP" altLang="en-US" sz="1400" dirty="0">
              <a:solidFill>
                <a:schemeClr val="tx1"/>
              </a:solidFill>
            </a:endParaRPr>
          </a:p>
        </p:txBody>
      </p:sp>
      <p:sp>
        <p:nvSpPr>
          <p:cNvPr id="14" name="吹き出し: 線 13">
            <a:extLst>
              <a:ext uri="{FF2B5EF4-FFF2-40B4-BE49-F238E27FC236}">
                <a16:creationId xmlns:a16="http://schemas.microsoft.com/office/drawing/2014/main" id="{1F15867D-2C00-C4D4-187F-DC843200DC32}"/>
              </a:ext>
            </a:extLst>
          </p:cNvPr>
          <p:cNvSpPr/>
          <p:nvPr/>
        </p:nvSpPr>
        <p:spPr>
          <a:xfrm>
            <a:off x="522314" y="2846387"/>
            <a:ext cx="2152997" cy="684336"/>
          </a:xfrm>
          <a:prstGeom prst="borderCallout1">
            <a:avLst>
              <a:gd name="adj1" fmla="val 773"/>
              <a:gd name="adj2" fmla="val 71210"/>
              <a:gd name="adj3" fmla="val -50168"/>
              <a:gd name="adj4" fmla="val 88468"/>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状態、種別、プロジェクト名、発注事務所、点検実施者で絞込み検索</a:t>
            </a:r>
          </a:p>
        </p:txBody>
      </p:sp>
      <p:sp>
        <p:nvSpPr>
          <p:cNvPr id="15" name="吹き出し: 線 14">
            <a:extLst>
              <a:ext uri="{FF2B5EF4-FFF2-40B4-BE49-F238E27FC236}">
                <a16:creationId xmlns:a16="http://schemas.microsoft.com/office/drawing/2014/main" id="{E4630098-42FC-B4EC-4F26-FCDB474072AE}"/>
              </a:ext>
            </a:extLst>
          </p:cNvPr>
          <p:cNvSpPr/>
          <p:nvPr/>
        </p:nvSpPr>
        <p:spPr>
          <a:xfrm>
            <a:off x="9871759" y="3620011"/>
            <a:ext cx="1699558" cy="478164"/>
          </a:xfrm>
          <a:prstGeom prst="borderCallout1">
            <a:avLst>
              <a:gd name="adj1" fmla="val 49450"/>
              <a:gd name="adj2" fmla="val 289"/>
              <a:gd name="adj3" fmla="val 43709"/>
              <a:gd name="adj4" fmla="val -1669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実施中、完了の</a:t>
            </a:r>
            <a:endParaRPr kumimoji="1" lang="en-US" altLang="ja-JP" sz="1400" dirty="0">
              <a:solidFill>
                <a:schemeClr val="tx1"/>
              </a:solidFill>
            </a:endParaRPr>
          </a:p>
          <a:p>
            <a:pPr algn="ctr"/>
            <a:r>
              <a:rPr kumimoji="1" lang="ja-JP" altLang="en-US" sz="1400" dirty="0">
                <a:solidFill>
                  <a:schemeClr val="tx1"/>
                </a:solidFill>
              </a:rPr>
              <a:t>ステータスを表示</a:t>
            </a:r>
          </a:p>
        </p:txBody>
      </p:sp>
      <p:sp>
        <p:nvSpPr>
          <p:cNvPr id="16" name="吹き出し: 線 15">
            <a:extLst>
              <a:ext uri="{FF2B5EF4-FFF2-40B4-BE49-F238E27FC236}">
                <a16:creationId xmlns:a16="http://schemas.microsoft.com/office/drawing/2014/main" id="{B11C7D72-1197-BD43-697A-F8D80167C5D7}"/>
              </a:ext>
            </a:extLst>
          </p:cNvPr>
          <p:cNvSpPr/>
          <p:nvPr/>
        </p:nvSpPr>
        <p:spPr>
          <a:xfrm>
            <a:off x="9981606" y="4991409"/>
            <a:ext cx="2036223" cy="1019902"/>
          </a:xfrm>
          <a:prstGeom prst="borderCallout1">
            <a:avLst>
              <a:gd name="adj1" fmla="val 547"/>
              <a:gd name="adj2" fmla="val 21109"/>
              <a:gd name="adj3" fmla="val -55727"/>
              <a:gd name="adj4" fmla="val -16283"/>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プロジェクトに紐づく施設の一覧を表示</a:t>
            </a:r>
            <a:endParaRPr kumimoji="1" lang="en-US" altLang="ja-JP" sz="1400" dirty="0">
              <a:solidFill>
                <a:schemeClr val="tx1"/>
              </a:solidFill>
            </a:endParaRPr>
          </a:p>
          <a:p>
            <a:pPr algn="ctr"/>
            <a:r>
              <a:rPr lang="en-US" altLang="ja-JP" sz="1400" dirty="0">
                <a:solidFill>
                  <a:schemeClr val="tx1"/>
                </a:solidFill>
              </a:rPr>
              <a:t>※</a:t>
            </a:r>
            <a:r>
              <a:rPr lang="ja-JP" altLang="en-US" sz="1400" dirty="0">
                <a:solidFill>
                  <a:schemeClr val="tx1"/>
                </a:solidFill>
              </a:rPr>
              <a:t>地すべりの場合は</a:t>
            </a:r>
            <a:br>
              <a:rPr lang="en-US" altLang="ja-JP" sz="1400" dirty="0">
                <a:solidFill>
                  <a:schemeClr val="tx1"/>
                </a:solidFill>
              </a:rPr>
            </a:br>
            <a:r>
              <a:rPr lang="ja-JP" altLang="en-US" sz="1400" dirty="0">
                <a:solidFill>
                  <a:schemeClr val="tx1"/>
                </a:solidFill>
              </a:rPr>
              <a:t>ブロック一覧を表示</a:t>
            </a:r>
            <a:endParaRPr kumimoji="1" lang="ja-JP" altLang="en-US" sz="1400" dirty="0">
              <a:solidFill>
                <a:schemeClr val="tx1"/>
              </a:solidFill>
            </a:endParaRPr>
          </a:p>
        </p:txBody>
      </p:sp>
      <p:sp>
        <p:nvSpPr>
          <p:cNvPr id="19" name="タイトル 1">
            <a:extLst>
              <a:ext uri="{FF2B5EF4-FFF2-40B4-BE49-F238E27FC236}">
                <a16:creationId xmlns:a16="http://schemas.microsoft.com/office/drawing/2014/main" id="{0A97B0C5-332C-B36A-B60B-D0164469316A}"/>
              </a:ext>
            </a:extLst>
          </p:cNvPr>
          <p:cNvSpPr>
            <a:spLocks noGrp="1"/>
          </p:cNvSpPr>
          <p:nvPr>
            <p:ph type="title"/>
          </p:nvPr>
        </p:nvSpPr>
        <p:spPr>
          <a:xfrm>
            <a:off x="19050" y="9525"/>
            <a:ext cx="10185520" cy="562401"/>
          </a:xfrm>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20" name="正方形/長方形 19">
            <a:extLst>
              <a:ext uri="{FF2B5EF4-FFF2-40B4-BE49-F238E27FC236}">
                <a16:creationId xmlns:a16="http://schemas.microsoft.com/office/drawing/2014/main" id="{E1BB2C69-495C-AF23-45D2-B9085A92C90E}"/>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332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19D5-C69E-849B-EEF9-81FEC4814B8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78A4D75-D64C-09FF-5939-E409CEF3501A}"/>
              </a:ext>
            </a:extLst>
          </p:cNvPr>
          <p:cNvSpPr>
            <a:spLocks noGrp="1"/>
          </p:cNvSpPr>
          <p:nvPr>
            <p:ph type="sldNum" sz="quarter" idx="12"/>
          </p:nvPr>
        </p:nvSpPr>
        <p:spPr/>
        <p:txBody>
          <a:bodyPr/>
          <a:lstStyle/>
          <a:p>
            <a:fld id="{74251A75-00F0-4978-89AA-772CC97475EB}" type="slidenum">
              <a:rPr lang="ja-JP" altLang="en-US" smtClean="0"/>
              <a:pPr/>
              <a:t>6</a:t>
            </a:fld>
            <a:endParaRPr lang="ja-JP" altLang="en-US"/>
          </a:p>
        </p:txBody>
      </p:sp>
      <p:pic>
        <p:nvPicPr>
          <p:cNvPr id="11" name="図 10">
            <a:extLst>
              <a:ext uri="{FF2B5EF4-FFF2-40B4-BE49-F238E27FC236}">
                <a16:creationId xmlns:a16="http://schemas.microsoft.com/office/drawing/2014/main" id="{CC49ACA8-9E73-0198-8535-ED8F165B61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98813" y="1596183"/>
            <a:ext cx="8994373" cy="5058017"/>
          </a:xfrm>
          <a:prstGeom prst="rect">
            <a:avLst/>
          </a:prstGeom>
        </p:spPr>
      </p:pic>
      <p:sp>
        <p:nvSpPr>
          <p:cNvPr id="12" name="コンテンツ プレースホルダー 2">
            <a:extLst>
              <a:ext uri="{FF2B5EF4-FFF2-40B4-BE49-F238E27FC236}">
                <a16:creationId xmlns:a16="http://schemas.microsoft.com/office/drawing/2014/main" id="{FC7D8557-B91E-35D2-5A7E-1BC28DA7E2AE}"/>
              </a:ext>
            </a:extLst>
          </p:cNvPr>
          <p:cNvSpPr>
            <a:spLocks noGrp="1"/>
          </p:cNvSpPr>
          <p:nvPr>
            <p:ph idx="1"/>
          </p:nvPr>
        </p:nvSpPr>
        <p:spPr>
          <a:xfrm>
            <a:off x="174170" y="669559"/>
            <a:ext cx="11106201" cy="4921615"/>
          </a:xfrm>
        </p:spPr>
        <p:txBody>
          <a:bodyPr>
            <a:normAutofit/>
          </a:bodyPr>
          <a:lstStyle/>
          <a:p>
            <a:pPr marL="0" indent="0">
              <a:lnSpc>
                <a:spcPct val="120000"/>
              </a:lnSpc>
              <a:buNone/>
            </a:pPr>
            <a:r>
              <a:rPr lang="ja-JP" altLang="en-US" sz="2000" u="sng" dirty="0"/>
              <a:t>点検対象施設一覧</a:t>
            </a:r>
            <a:r>
              <a:rPr kumimoji="1" lang="ja-JP" altLang="en-US" sz="2000" u="sng" dirty="0"/>
              <a:t>画面</a:t>
            </a:r>
            <a:endParaRPr kumimoji="1" lang="en-US" altLang="ja-JP" sz="2000" u="sng" dirty="0"/>
          </a:p>
          <a:p>
            <a:pPr marL="0" indent="0">
              <a:lnSpc>
                <a:spcPct val="120000"/>
              </a:lnSpc>
              <a:buNone/>
            </a:pPr>
            <a:r>
              <a:rPr lang="ja-JP" altLang="en-US" sz="1800" dirty="0"/>
              <a:t>プロジェクトに紐づいた施設の一覧画面</a:t>
            </a:r>
            <a:endParaRPr kumimoji="1" lang="en-US" altLang="ja-JP" sz="1800" dirty="0"/>
          </a:p>
        </p:txBody>
      </p:sp>
      <p:sp>
        <p:nvSpPr>
          <p:cNvPr id="13" name="吹き出し: 線 12">
            <a:extLst>
              <a:ext uri="{FF2B5EF4-FFF2-40B4-BE49-F238E27FC236}">
                <a16:creationId xmlns:a16="http://schemas.microsoft.com/office/drawing/2014/main" id="{C1A5F674-0A4A-8B53-CA9B-2ED3EFD5D380}"/>
              </a:ext>
            </a:extLst>
          </p:cNvPr>
          <p:cNvSpPr/>
          <p:nvPr/>
        </p:nvSpPr>
        <p:spPr>
          <a:xfrm>
            <a:off x="10553207" y="1724238"/>
            <a:ext cx="1604356" cy="684336"/>
          </a:xfrm>
          <a:prstGeom prst="borderCallout1">
            <a:avLst>
              <a:gd name="adj1" fmla="val 65153"/>
              <a:gd name="adj2" fmla="val -1547"/>
              <a:gd name="adj3" fmla="val 44580"/>
              <a:gd name="adj4" fmla="val -51975"/>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データの一括</a:t>
            </a:r>
            <a:endParaRPr kumimoji="1" lang="en-US" altLang="ja-JP" sz="1400" dirty="0">
              <a:solidFill>
                <a:schemeClr val="tx1"/>
              </a:solidFill>
            </a:endParaRPr>
          </a:p>
          <a:p>
            <a:pPr algn="ctr"/>
            <a:r>
              <a:rPr kumimoji="1" lang="ja-JP" altLang="en-US" sz="1400" dirty="0">
                <a:solidFill>
                  <a:schemeClr val="tx1"/>
                </a:solidFill>
              </a:rPr>
              <a:t>アップロード・</a:t>
            </a:r>
            <a:endParaRPr kumimoji="1" lang="en-US" altLang="ja-JP" sz="1400" dirty="0">
              <a:solidFill>
                <a:schemeClr val="tx1"/>
              </a:solidFill>
            </a:endParaRPr>
          </a:p>
          <a:p>
            <a:pPr algn="ctr"/>
            <a:r>
              <a:rPr kumimoji="1" lang="ja-JP" altLang="en-US" sz="1400" dirty="0">
                <a:solidFill>
                  <a:schemeClr val="tx1"/>
                </a:solidFill>
              </a:rPr>
              <a:t>ダウンロード</a:t>
            </a:r>
          </a:p>
        </p:txBody>
      </p:sp>
      <p:sp>
        <p:nvSpPr>
          <p:cNvPr id="14" name="吹き出し: 線 13">
            <a:extLst>
              <a:ext uri="{FF2B5EF4-FFF2-40B4-BE49-F238E27FC236}">
                <a16:creationId xmlns:a16="http://schemas.microsoft.com/office/drawing/2014/main" id="{9D803974-612A-CACC-7D28-43462C22B176}"/>
              </a:ext>
            </a:extLst>
          </p:cNvPr>
          <p:cNvSpPr/>
          <p:nvPr/>
        </p:nvSpPr>
        <p:spPr>
          <a:xfrm>
            <a:off x="4487485" y="2597005"/>
            <a:ext cx="2152997" cy="312449"/>
          </a:xfrm>
          <a:prstGeom prst="borderCallout1">
            <a:avLst>
              <a:gd name="adj1" fmla="val 773"/>
              <a:gd name="adj2" fmla="val 71210"/>
              <a:gd name="adj3" fmla="val -50168"/>
              <a:gd name="adj4" fmla="val 88468"/>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施設の絞込み検索</a:t>
            </a:r>
          </a:p>
        </p:txBody>
      </p:sp>
      <p:sp>
        <p:nvSpPr>
          <p:cNvPr id="15" name="吹き出し: 線 14">
            <a:extLst>
              <a:ext uri="{FF2B5EF4-FFF2-40B4-BE49-F238E27FC236}">
                <a16:creationId xmlns:a16="http://schemas.microsoft.com/office/drawing/2014/main" id="{BD64C356-891E-D710-C946-3AC1E6D5D79F}"/>
              </a:ext>
            </a:extLst>
          </p:cNvPr>
          <p:cNvSpPr/>
          <p:nvPr/>
        </p:nvSpPr>
        <p:spPr>
          <a:xfrm>
            <a:off x="6640482" y="3024252"/>
            <a:ext cx="1434165" cy="312449"/>
          </a:xfrm>
          <a:prstGeom prst="borderCallout1">
            <a:avLst>
              <a:gd name="adj1" fmla="val 60092"/>
              <a:gd name="adj2" fmla="val 99404"/>
              <a:gd name="adj3" fmla="val 51691"/>
              <a:gd name="adj4" fmla="val 113144"/>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地図画面に遷移</a:t>
            </a:r>
          </a:p>
        </p:txBody>
      </p:sp>
      <p:sp>
        <p:nvSpPr>
          <p:cNvPr id="6" name="タイトル 1">
            <a:extLst>
              <a:ext uri="{FF2B5EF4-FFF2-40B4-BE49-F238E27FC236}">
                <a16:creationId xmlns:a16="http://schemas.microsoft.com/office/drawing/2014/main" id="{4DF7F514-CC7B-B3B2-7388-D11DA3A4A28F}"/>
              </a:ext>
            </a:extLst>
          </p:cNvPr>
          <p:cNvSpPr>
            <a:spLocks noGrp="1"/>
          </p:cNvSpPr>
          <p:nvPr>
            <p:ph type="title"/>
          </p:nvPr>
        </p:nvSpPr>
        <p:spPr>
          <a:xfrm>
            <a:off x="19050" y="9525"/>
            <a:ext cx="10185520" cy="562401"/>
          </a:xfrm>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7" name="正方形/長方形 6">
            <a:extLst>
              <a:ext uri="{FF2B5EF4-FFF2-40B4-BE49-F238E27FC236}">
                <a16:creationId xmlns:a16="http://schemas.microsoft.com/office/drawing/2014/main" id="{00486EF4-7452-6E56-D22A-F10BB341F981}"/>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線 7">
            <a:extLst>
              <a:ext uri="{FF2B5EF4-FFF2-40B4-BE49-F238E27FC236}">
                <a16:creationId xmlns:a16="http://schemas.microsoft.com/office/drawing/2014/main" id="{7DB8D078-C12C-5156-44AA-DC360B81C5F4}"/>
              </a:ext>
            </a:extLst>
          </p:cNvPr>
          <p:cNvSpPr/>
          <p:nvPr/>
        </p:nvSpPr>
        <p:spPr>
          <a:xfrm>
            <a:off x="7075514" y="3365075"/>
            <a:ext cx="1434165" cy="312449"/>
          </a:xfrm>
          <a:prstGeom prst="borderCallout1">
            <a:avLst>
              <a:gd name="adj1" fmla="val 60092"/>
              <a:gd name="adj2" fmla="val 99404"/>
              <a:gd name="adj3" fmla="val -17482"/>
              <a:gd name="adj4" fmla="val 12010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施設諸元を表示</a:t>
            </a:r>
            <a:endParaRPr kumimoji="1" lang="ja-JP" altLang="en-US" sz="1400" dirty="0">
              <a:solidFill>
                <a:schemeClr val="tx1"/>
              </a:solidFill>
            </a:endParaRPr>
          </a:p>
        </p:txBody>
      </p:sp>
      <p:sp>
        <p:nvSpPr>
          <p:cNvPr id="9" name="吹き出し: 線 8">
            <a:extLst>
              <a:ext uri="{FF2B5EF4-FFF2-40B4-BE49-F238E27FC236}">
                <a16:creationId xmlns:a16="http://schemas.microsoft.com/office/drawing/2014/main" id="{EF6DAB5F-0BC0-DD49-7D8F-C38E844E66FA}"/>
              </a:ext>
            </a:extLst>
          </p:cNvPr>
          <p:cNvSpPr/>
          <p:nvPr/>
        </p:nvSpPr>
        <p:spPr>
          <a:xfrm>
            <a:off x="8509679" y="2502132"/>
            <a:ext cx="1434165" cy="407322"/>
          </a:xfrm>
          <a:prstGeom prst="borderCallout1">
            <a:avLst>
              <a:gd name="adj1" fmla="val 126605"/>
              <a:gd name="adj2" fmla="val 50716"/>
              <a:gd name="adj3" fmla="val 96920"/>
              <a:gd name="adj4" fmla="val 49966"/>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データ</a:t>
            </a:r>
            <a:endParaRPr kumimoji="1" lang="en-US" altLang="ja-JP" sz="1400" dirty="0">
              <a:solidFill>
                <a:schemeClr val="tx1"/>
              </a:solidFill>
            </a:endParaRPr>
          </a:p>
          <a:p>
            <a:pPr algn="ctr"/>
            <a:r>
              <a:rPr kumimoji="1" lang="ja-JP" altLang="en-US" sz="1400" dirty="0">
                <a:solidFill>
                  <a:schemeClr val="tx1"/>
                </a:solidFill>
              </a:rPr>
              <a:t>ダウンロード</a:t>
            </a:r>
          </a:p>
        </p:txBody>
      </p:sp>
      <p:sp>
        <p:nvSpPr>
          <p:cNvPr id="10" name="吹き出し: 線 9">
            <a:extLst>
              <a:ext uri="{FF2B5EF4-FFF2-40B4-BE49-F238E27FC236}">
                <a16:creationId xmlns:a16="http://schemas.microsoft.com/office/drawing/2014/main" id="{B352BD38-54FB-8A1D-CD5A-EC6311D5001F}"/>
              </a:ext>
            </a:extLst>
          </p:cNvPr>
          <p:cNvSpPr/>
          <p:nvPr/>
        </p:nvSpPr>
        <p:spPr>
          <a:xfrm>
            <a:off x="9278816" y="3421866"/>
            <a:ext cx="1860239" cy="312449"/>
          </a:xfrm>
          <a:prstGeom prst="borderCallout1">
            <a:avLst>
              <a:gd name="adj1" fmla="val -3760"/>
              <a:gd name="adj2" fmla="val 24778"/>
              <a:gd name="adj3" fmla="val -38766"/>
              <a:gd name="adj4" fmla="val 22684"/>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点検</a:t>
            </a:r>
            <a:r>
              <a:rPr kumimoji="1" lang="ja-JP" altLang="en-US" sz="1400" dirty="0">
                <a:solidFill>
                  <a:schemeClr val="tx1"/>
                </a:solidFill>
              </a:rPr>
              <a:t>詳細画面に遷移</a:t>
            </a:r>
          </a:p>
        </p:txBody>
      </p:sp>
      <p:sp>
        <p:nvSpPr>
          <p:cNvPr id="17" name="吹き出し: 線 16">
            <a:extLst>
              <a:ext uri="{FF2B5EF4-FFF2-40B4-BE49-F238E27FC236}">
                <a16:creationId xmlns:a16="http://schemas.microsoft.com/office/drawing/2014/main" id="{61AB6285-F2A7-5A9C-A250-1789D1F158E9}"/>
              </a:ext>
            </a:extLst>
          </p:cNvPr>
          <p:cNvSpPr/>
          <p:nvPr/>
        </p:nvSpPr>
        <p:spPr>
          <a:xfrm>
            <a:off x="10593186" y="2705793"/>
            <a:ext cx="1434165" cy="499232"/>
          </a:xfrm>
          <a:prstGeom prst="borderCallout1">
            <a:avLst>
              <a:gd name="adj1" fmla="val 62753"/>
              <a:gd name="adj2" fmla="val 3187"/>
              <a:gd name="adj3" fmla="val 86277"/>
              <a:gd name="adj4" fmla="val -1901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データ</a:t>
            </a:r>
            <a:endParaRPr kumimoji="1" lang="en-US" altLang="ja-JP" sz="1400" dirty="0">
              <a:solidFill>
                <a:schemeClr val="tx1"/>
              </a:solidFill>
            </a:endParaRPr>
          </a:p>
          <a:p>
            <a:pPr algn="ctr"/>
            <a:r>
              <a:rPr kumimoji="1" lang="ja-JP" altLang="en-US" sz="1400" dirty="0">
                <a:solidFill>
                  <a:schemeClr val="tx1"/>
                </a:solidFill>
              </a:rPr>
              <a:t>アップロード</a:t>
            </a:r>
          </a:p>
        </p:txBody>
      </p:sp>
    </p:spTree>
    <p:extLst>
      <p:ext uri="{BB962C8B-B14F-4D97-AF65-F5344CB8AC3E}">
        <p14:creationId xmlns:p14="http://schemas.microsoft.com/office/powerpoint/2010/main" val="285320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F4669-BD8A-ABA8-C574-BA4AC3D939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69737A3-4BEC-0BC1-310D-B323F09B5B0C}"/>
              </a:ext>
            </a:extLst>
          </p:cNvPr>
          <p:cNvSpPr>
            <a:spLocks noGrp="1"/>
          </p:cNvSpPr>
          <p:nvPr>
            <p:ph type="title"/>
          </p:nvPr>
        </p:nvSpPr>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9" name="正方形/長方形 8">
            <a:extLst>
              <a:ext uri="{FF2B5EF4-FFF2-40B4-BE49-F238E27FC236}">
                <a16:creationId xmlns:a16="http://schemas.microsoft.com/office/drawing/2014/main" id="{606ACEAC-E69C-4673-F036-020CA8F05F1F}"/>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E84E221E-00A6-C1B4-022D-A5D1FF201F17}"/>
              </a:ext>
            </a:extLst>
          </p:cNvPr>
          <p:cNvSpPr>
            <a:spLocks noGrp="1"/>
          </p:cNvSpPr>
          <p:nvPr>
            <p:ph idx="1"/>
          </p:nvPr>
        </p:nvSpPr>
        <p:spPr>
          <a:xfrm>
            <a:off x="282170" y="768611"/>
            <a:ext cx="11472026" cy="1732113"/>
          </a:xfrm>
        </p:spPr>
        <p:txBody>
          <a:bodyPr>
            <a:normAutofit/>
          </a:bodyPr>
          <a:lstStyle/>
          <a:p>
            <a:pPr marL="0" indent="0">
              <a:lnSpc>
                <a:spcPct val="120000"/>
              </a:lnSpc>
              <a:buNone/>
            </a:pPr>
            <a:r>
              <a:rPr lang="ja-JP" altLang="en-US" sz="1800" u="sng" dirty="0"/>
              <a:t>点検入力画面（点検モード）</a:t>
            </a:r>
            <a:endParaRPr lang="en-US" altLang="ja-JP" sz="1800" u="sng" dirty="0"/>
          </a:p>
          <a:p>
            <a:pPr marL="0" indent="0">
              <a:lnSpc>
                <a:spcPct val="120000"/>
              </a:lnSpc>
              <a:buNone/>
            </a:pPr>
            <a:r>
              <a:rPr lang="ja-JP" altLang="en-US" sz="1800" dirty="0"/>
              <a:t>今回写真の追加や評価等を入力する</a:t>
            </a:r>
            <a:r>
              <a:rPr lang="en-US" altLang="ja-JP" sz="1800" dirty="0"/>
              <a:t>iPad</a:t>
            </a:r>
            <a:r>
              <a:rPr lang="ja-JP" altLang="en-US" sz="1800" dirty="0"/>
              <a:t>アプリの画面（点検モード）。</a:t>
            </a:r>
            <a:br>
              <a:rPr lang="en-US" altLang="ja-JP" sz="1800" dirty="0"/>
            </a:br>
            <a:r>
              <a:rPr lang="ja-JP" altLang="en-US" sz="1800" dirty="0"/>
              <a:t>左画面は、</a:t>
            </a:r>
            <a:r>
              <a:rPr lang="ja-JP" altLang="en-US" sz="1800" dirty="0">
                <a:solidFill>
                  <a:srgbClr val="FF0000"/>
                </a:solidFill>
              </a:rPr>
              <a:t>写真リスト</a:t>
            </a:r>
            <a:r>
              <a:rPr lang="ja-JP" altLang="en-US" sz="1800" dirty="0"/>
              <a:t>と</a:t>
            </a:r>
            <a:r>
              <a:rPr lang="ja-JP" altLang="en-US" sz="1800" dirty="0">
                <a:solidFill>
                  <a:srgbClr val="FF0000"/>
                </a:solidFill>
              </a:rPr>
              <a:t>地図</a:t>
            </a:r>
            <a:r>
              <a:rPr lang="ja-JP" altLang="en-US" sz="1800" dirty="0"/>
              <a:t>を切り替えられ、右画面は、</a:t>
            </a:r>
            <a:r>
              <a:rPr lang="ja-JP" altLang="en-US" sz="1800" dirty="0">
                <a:solidFill>
                  <a:srgbClr val="FF0000"/>
                </a:solidFill>
              </a:rPr>
              <a:t>箇所情報</a:t>
            </a:r>
            <a:r>
              <a:rPr lang="ja-JP" altLang="en-US" sz="1800" dirty="0"/>
              <a:t>と</a:t>
            </a:r>
            <a:r>
              <a:rPr lang="ja-JP" altLang="en-US" sz="1800" dirty="0">
                <a:solidFill>
                  <a:srgbClr val="FF0000"/>
                </a:solidFill>
              </a:rPr>
              <a:t>箇所写真一覧</a:t>
            </a:r>
            <a:r>
              <a:rPr lang="ja-JP" altLang="en-US" sz="1800" dirty="0"/>
              <a:t>を切替えて表示できる。</a:t>
            </a:r>
            <a:br>
              <a:rPr lang="en-US" altLang="ja-JP" sz="1800" dirty="0"/>
            </a:br>
            <a:endParaRPr lang="en-US" altLang="ja-JP" sz="1800" dirty="0"/>
          </a:p>
        </p:txBody>
      </p:sp>
      <p:sp>
        <p:nvSpPr>
          <p:cNvPr id="5" name="スライド番号プレースホルダー 4">
            <a:extLst>
              <a:ext uri="{FF2B5EF4-FFF2-40B4-BE49-F238E27FC236}">
                <a16:creationId xmlns:a16="http://schemas.microsoft.com/office/drawing/2014/main" id="{1951DEFF-9DFA-F6E4-1CF7-5F4DBF7629E4}"/>
              </a:ext>
            </a:extLst>
          </p:cNvPr>
          <p:cNvSpPr>
            <a:spLocks noGrp="1"/>
          </p:cNvSpPr>
          <p:nvPr>
            <p:ph type="sldNum" sz="quarter" idx="12"/>
          </p:nvPr>
        </p:nvSpPr>
        <p:spPr/>
        <p:txBody>
          <a:bodyPr/>
          <a:lstStyle/>
          <a:p>
            <a:fld id="{74251A75-00F0-4978-89AA-772CC97475EB}" type="slidenum">
              <a:rPr lang="ja-JP" altLang="en-US" smtClean="0"/>
              <a:pPr/>
              <a:t>7</a:t>
            </a:fld>
            <a:endParaRPr lang="ja-JP" altLang="en-US"/>
          </a:p>
        </p:txBody>
      </p:sp>
      <p:pic>
        <p:nvPicPr>
          <p:cNvPr id="17" name="図 16">
            <a:extLst>
              <a:ext uri="{FF2B5EF4-FFF2-40B4-BE49-F238E27FC236}">
                <a16:creationId xmlns:a16="http://schemas.microsoft.com/office/drawing/2014/main" id="{254D00B2-595F-3FCB-D098-B7A9AC77B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03461" y="2065772"/>
            <a:ext cx="7938561" cy="4465441"/>
          </a:xfrm>
          <a:prstGeom prst="rect">
            <a:avLst/>
          </a:prstGeom>
        </p:spPr>
      </p:pic>
      <p:sp>
        <p:nvSpPr>
          <p:cNvPr id="12" name="吹き出し: 線 11">
            <a:extLst>
              <a:ext uri="{FF2B5EF4-FFF2-40B4-BE49-F238E27FC236}">
                <a16:creationId xmlns:a16="http://schemas.microsoft.com/office/drawing/2014/main" id="{7A8C533C-C209-AB4D-7EBA-13947977E674}"/>
              </a:ext>
            </a:extLst>
          </p:cNvPr>
          <p:cNvSpPr/>
          <p:nvPr/>
        </p:nvSpPr>
        <p:spPr>
          <a:xfrm>
            <a:off x="7125819" y="2065772"/>
            <a:ext cx="2816203" cy="236853"/>
          </a:xfrm>
          <a:prstGeom prst="borderCallout1">
            <a:avLst>
              <a:gd name="adj1" fmla="val 53983"/>
              <a:gd name="adj2" fmla="val -991"/>
              <a:gd name="adj3" fmla="val 71253"/>
              <a:gd name="adj4" fmla="val -1755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点検モード</a:t>
            </a:r>
            <a:r>
              <a:rPr kumimoji="1" lang="en-US" altLang="ja-JP" sz="1400" dirty="0">
                <a:solidFill>
                  <a:schemeClr val="tx1"/>
                </a:solidFill>
              </a:rPr>
              <a:t>/</a:t>
            </a:r>
            <a:r>
              <a:rPr kumimoji="1" lang="ja-JP" altLang="en-US" sz="1400" dirty="0">
                <a:solidFill>
                  <a:schemeClr val="tx1"/>
                </a:solidFill>
              </a:rPr>
              <a:t>カメラモードの切替</a:t>
            </a:r>
          </a:p>
        </p:txBody>
      </p:sp>
      <p:sp>
        <p:nvSpPr>
          <p:cNvPr id="13" name="吹き出し: 線 12">
            <a:extLst>
              <a:ext uri="{FF2B5EF4-FFF2-40B4-BE49-F238E27FC236}">
                <a16:creationId xmlns:a16="http://schemas.microsoft.com/office/drawing/2014/main" id="{A7A05170-E14F-8968-885F-5E407ED64C1D}"/>
              </a:ext>
            </a:extLst>
          </p:cNvPr>
          <p:cNvSpPr/>
          <p:nvPr/>
        </p:nvSpPr>
        <p:spPr>
          <a:xfrm>
            <a:off x="7322459" y="2950452"/>
            <a:ext cx="2816203" cy="236853"/>
          </a:xfrm>
          <a:prstGeom prst="borderCallout1">
            <a:avLst>
              <a:gd name="adj1" fmla="val 53983"/>
              <a:gd name="adj2" fmla="val -991"/>
              <a:gd name="adj3" fmla="val 85292"/>
              <a:gd name="adj4" fmla="val -1519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箇所情報と箇所写真一覧の切替</a:t>
            </a:r>
          </a:p>
        </p:txBody>
      </p:sp>
      <p:sp>
        <p:nvSpPr>
          <p:cNvPr id="15" name="吹き出し: 線 14">
            <a:extLst>
              <a:ext uri="{FF2B5EF4-FFF2-40B4-BE49-F238E27FC236}">
                <a16:creationId xmlns:a16="http://schemas.microsoft.com/office/drawing/2014/main" id="{7D2BF0DC-F2DB-704E-DF71-0D8A314D79D7}"/>
              </a:ext>
            </a:extLst>
          </p:cNvPr>
          <p:cNvSpPr/>
          <p:nvPr/>
        </p:nvSpPr>
        <p:spPr>
          <a:xfrm>
            <a:off x="595359" y="2607161"/>
            <a:ext cx="2816203" cy="236853"/>
          </a:xfrm>
          <a:prstGeom prst="borderCallout1">
            <a:avLst>
              <a:gd name="adj1" fmla="val 50473"/>
              <a:gd name="adj2" fmla="val 99959"/>
              <a:gd name="adj3" fmla="val -9469"/>
              <a:gd name="adj4" fmla="val 114982"/>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写真リストと地図の切替</a:t>
            </a:r>
          </a:p>
        </p:txBody>
      </p:sp>
    </p:spTree>
    <p:extLst>
      <p:ext uri="{BB962C8B-B14F-4D97-AF65-F5344CB8AC3E}">
        <p14:creationId xmlns:p14="http://schemas.microsoft.com/office/powerpoint/2010/main" val="368489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C972-89E2-DA70-5DE1-5CF8D7F35E9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AB78E08-44E7-40DC-715D-CAF4DFEE9345}"/>
              </a:ext>
            </a:extLst>
          </p:cNvPr>
          <p:cNvSpPr>
            <a:spLocks noGrp="1"/>
          </p:cNvSpPr>
          <p:nvPr>
            <p:ph type="title"/>
          </p:nvPr>
        </p:nvSpPr>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9" name="正方形/長方形 8">
            <a:extLst>
              <a:ext uri="{FF2B5EF4-FFF2-40B4-BE49-F238E27FC236}">
                <a16:creationId xmlns:a16="http://schemas.microsoft.com/office/drawing/2014/main" id="{834E7B38-8965-44B7-0F40-F979704F3BB5}"/>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6A0A5CCE-5406-85E3-36D3-5A8A71C9F490}"/>
              </a:ext>
            </a:extLst>
          </p:cNvPr>
          <p:cNvSpPr>
            <a:spLocks noGrp="1"/>
          </p:cNvSpPr>
          <p:nvPr>
            <p:ph idx="1"/>
          </p:nvPr>
        </p:nvSpPr>
        <p:spPr>
          <a:xfrm>
            <a:off x="282170" y="768611"/>
            <a:ext cx="11472026" cy="1732113"/>
          </a:xfrm>
        </p:spPr>
        <p:txBody>
          <a:bodyPr>
            <a:normAutofit/>
          </a:bodyPr>
          <a:lstStyle/>
          <a:p>
            <a:pPr marL="0" indent="0">
              <a:lnSpc>
                <a:spcPct val="120000"/>
              </a:lnSpc>
              <a:buNone/>
            </a:pPr>
            <a:r>
              <a:rPr lang="ja-JP" altLang="en-US" sz="1800" u="sng" dirty="0"/>
              <a:t>点検入力画面（点検モード）</a:t>
            </a:r>
            <a:endParaRPr lang="en-US" altLang="ja-JP" sz="1800" u="sng" dirty="0"/>
          </a:p>
          <a:p>
            <a:pPr marL="0" indent="0">
              <a:lnSpc>
                <a:spcPct val="120000"/>
              </a:lnSpc>
              <a:buNone/>
            </a:pPr>
            <a:r>
              <a:rPr lang="ja-JP" altLang="en-US" sz="1800" dirty="0"/>
              <a:t>今回写真の追加や評価等を入力する</a:t>
            </a:r>
            <a:r>
              <a:rPr lang="en-US" altLang="ja-JP" sz="1800" dirty="0"/>
              <a:t>iPad</a:t>
            </a:r>
            <a:r>
              <a:rPr lang="ja-JP" altLang="en-US" sz="1800" dirty="0"/>
              <a:t>アプリの画面（点検モード）。</a:t>
            </a:r>
            <a:br>
              <a:rPr lang="en-US" altLang="ja-JP" sz="1800" dirty="0"/>
            </a:br>
            <a:r>
              <a:rPr lang="ja-JP" altLang="en-US" sz="1800" dirty="0"/>
              <a:t>左画面は、</a:t>
            </a:r>
            <a:r>
              <a:rPr lang="ja-JP" altLang="en-US" sz="1800" dirty="0">
                <a:solidFill>
                  <a:srgbClr val="FF0000"/>
                </a:solidFill>
              </a:rPr>
              <a:t>写真リスト</a:t>
            </a:r>
            <a:r>
              <a:rPr lang="ja-JP" altLang="en-US" sz="1800" dirty="0"/>
              <a:t>と</a:t>
            </a:r>
            <a:r>
              <a:rPr lang="ja-JP" altLang="en-US" sz="1800" dirty="0">
                <a:solidFill>
                  <a:srgbClr val="FF0000"/>
                </a:solidFill>
              </a:rPr>
              <a:t>地図</a:t>
            </a:r>
            <a:r>
              <a:rPr lang="ja-JP" altLang="en-US" sz="1800" dirty="0"/>
              <a:t>を切り替えられ、右画面は、</a:t>
            </a:r>
            <a:r>
              <a:rPr lang="ja-JP" altLang="en-US" sz="1800" dirty="0">
                <a:solidFill>
                  <a:srgbClr val="FF0000"/>
                </a:solidFill>
              </a:rPr>
              <a:t>箇所情報</a:t>
            </a:r>
            <a:r>
              <a:rPr lang="ja-JP" altLang="en-US" sz="1800" dirty="0"/>
              <a:t>と</a:t>
            </a:r>
            <a:r>
              <a:rPr lang="ja-JP" altLang="en-US" sz="1800" dirty="0">
                <a:solidFill>
                  <a:srgbClr val="FF0000"/>
                </a:solidFill>
              </a:rPr>
              <a:t>箇所写真一覧</a:t>
            </a:r>
            <a:r>
              <a:rPr lang="ja-JP" altLang="en-US" sz="1800" dirty="0"/>
              <a:t>を切替えて表示できる。</a:t>
            </a:r>
            <a:br>
              <a:rPr lang="en-US" altLang="ja-JP" sz="1800" dirty="0"/>
            </a:br>
            <a:endParaRPr lang="en-US" altLang="ja-JP" sz="1800" dirty="0"/>
          </a:p>
        </p:txBody>
      </p:sp>
      <p:sp>
        <p:nvSpPr>
          <p:cNvPr id="5" name="スライド番号プレースホルダー 4">
            <a:extLst>
              <a:ext uri="{FF2B5EF4-FFF2-40B4-BE49-F238E27FC236}">
                <a16:creationId xmlns:a16="http://schemas.microsoft.com/office/drawing/2014/main" id="{171B98CA-8A3B-1A3D-46CA-A845A0F0D24B}"/>
              </a:ext>
            </a:extLst>
          </p:cNvPr>
          <p:cNvSpPr>
            <a:spLocks noGrp="1"/>
          </p:cNvSpPr>
          <p:nvPr>
            <p:ph type="sldNum" sz="quarter" idx="12"/>
          </p:nvPr>
        </p:nvSpPr>
        <p:spPr/>
        <p:txBody>
          <a:bodyPr/>
          <a:lstStyle/>
          <a:p>
            <a:fld id="{74251A75-00F0-4978-89AA-772CC97475EB}" type="slidenum">
              <a:rPr lang="ja-JP" altLang="en-US" smtClean="0"/>
              <a:pPr/>
              <a:t>8</a:t>
            </a:fld>
            <a:endParaRPr lang="ja-JP" altLang="en-US"/>
          </a:p>
        </p:txBody>
      </p:sp>
      <p:pic>
        <p:nvPicPr>
          <p:cNvPr id="17" name="図 16">
            <a:extLst>
              <a:ext uri="{FF2B5EF4-FFF2-40B4-BE49-F238E27FC236}">
                <a16:creationId xmlns:a16="http://schemas.microsoft.com/office/drawing/2014/main" id="{79AC8CC1-B745-B014-A59D-B74EA14746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04495" y="2066354"/>
            <a:ext cx="7936492" cy="4464277"/>
          </a:xfrm>
          <a:prstGeom prst="rect">
            <a:avLst/>
          </a:prstGeom>
        </p:spPr>
      </p:pic>
      <p:sp>
        <p:nvSpPr>
          <p:cNvPr id="12" name="吹き出し: 線 11">
            <a:extLst>
              <a:ext uri="{FF2B5EF4-FFF2-40B4-BE49-F238E27FC236}">
                <a16:creationId xmlns:a16="http://schemas.microsoft.com/office/drawing/2014/main" id="{C52F05D1-5F1E-5BAE-A3B5-FF538BCFF9CC}"/>
              </a:ext>
            </a:extLst>
          </p:cNvPr>
          <p:cNvSpPr/>
          <p:nvPr/>
        </p:nvSpPr>
        <p:spPr>
          <a:xfrm>
            <a:off x="7693086" y="4400488"/>
            <a:ext cx="2816203" cy="594845"/>
          </a:xfrm>
          <a:prstGeom prst="borderCallout1">
            <a:avLst>
              <a:gd name="adj1" fmla="val 53983"/>
              <a:gd name="adj2" fmla="val -991"/>
              <a:gd name="adj3" fmla="val 21208"/>
              <a:gd name="adj4" fmla="val -342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予備写真、前回までの点検写真がすべて表示される</a:t>
            </a:r>
          </a:p>
        </p:txBody>
      </p:sp>
      <p:sp>
        <p:nvSpPr>
          <p:cNvPr id="13" name="吹き出し: 線 12">
            <a:extLst>
              <a:ext uri="{FF2B5EF4-FFF2-40B4-BE49-F238E27FC236}">
                <a16:creationId xmlns:a16="http://schemas.microsoft.com/office/drawing/2014/main" id="{A157A30B-44AF-1A6F-7E9B-DDA62CBBB879}"/>
              </a:ext>
            </a:extLst>
          </p:cNvPr>
          <p:cNvSpPr/>
          <p:nvPr/>
        </p:nvSpPr>
        <p:spPr>
          <a:xfrm>
            <a:off x="7371302" y="2984319"/>
            <a:ext cx="2816203" cy="236853"/>
          </a:xfrm>
          <a:prstGeom prst="borderCallout1">
            <a:avLst>
              <a:gd name="adj1" fmla="val 53983"/>
              <a:gd name="adj2" fmla="val -991"/>
              <a:gd name="adj3" fmla="val 85292"/>
              <a:gd name="adj4" fmla="val -1519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箇所情報と箇所写真一覧の切替</a:t>
            </a:r>
          </a:p>
        </p:txBody>
      </p:sp>
    </p:spTree>
    <p:extLst>
      <p:ext uri="{BB962C8B-B14F-4D97-AF65-F5344CB8AC3E}">
        <p14:creationId xmlns:p14="http://schemas.microsoft.com/office/powerpoint/2010/main" val="233518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19F11-73C4-896F-04AA-7AD7C861D2F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FE2BE6A-A5FE-FA06-44BC-538EF7EBBAA6}"/>
              </a:ext>
            </a:extLst>
          </p:cNvPr>
          <p:cNvSpPr>
            <a:spLocks noGrp="1"/>
          </p:cNvSpPr>
          <p:nvPr>
            <p:ph type="title"/>
          </p:nvPr>
        </p:nvSpPr>
        <p:spPr/>
        <p:txBody>
          <a:bodyPr/>
          <a:lstStyle/>
          <a:p>
            <a:r>
              <a:rPr kumimoji="1" lang="ja-JP" altLang="en-US" sz="2400" dirty="0"/>
              <a:t>　</a:t>
            </a:r>
            <a:r>
              <a:rPr lang="ja-JP" altLang="en-US" sz="2400" dirty="0"/>
              <a:t>画面構成（</a:t>
            </a:r>
            <a:r>
              <a:rPr lang="en-US" altLang="ja-JP" sz="2400" dirty="0"/>
              <a:t>iPad</a:t>
            </a:r>
            <a:r>
              <a:rPr lang="ja-JP" altLang="en-US" sz="2400" dirty="0"/>
              <a:t>アプリ）</a:t>
            </a:r>
            <a:endParaRPr kumimoji="1" lang="ja-JP" altLang="en-US" sz="2400" dirty="0"/>
          </a:p>
        </p:txBody>
      </p:sp>
      <p:sp>
        <p:nvSpPr>
          <p:cNvPr id="9" name="正方形/長方形 8">
            <a:extLst>
              <a:ext uri="{FF2B5EF4-FFF2-40B4-BE49-F238E27FC236}">
                <a16:creationId xmlns:a16="http://schemas.microsoft.com/office/drawing/2014/main" id="{3FC97D20-D4BF-6F4C-6C8B-1A557F5FF2B2}"/>
              </a:ext>
            </a:extLst>
          </p:cNvPr>
          <p:cNvSpPr/>
          <p:nvPr/>
        </p:nvSpPr>
        <p:spPr>
          <a:xfrm>
            <a:off x="174170" y="107159"/>
            <a:ext cx="108000" cy="432000"/>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BC24D6C1-428F-F066-3123-3C6DA633D1B9}"/>
              </a:ext>
            </a:extLst>
          </p:cNvPr>
          <p:cNvSpPr>
            <a:spLocks noGrp="1"/>
          </p:cNvSpPr>
          <p:nvPr>
            <p:ph idx="1"/>
          </p:nvPr>
        </p:nvSpPr>
        <p:spPr>
          <a:xfrm>
            <a:off x="282170" y="768611"/>
            <a:ext cx="11472026" cy="1732113"/>
          </a:xfrm>
        </p:spPr>
        <p:txBody>
          <a:bodyPr>
            <a:normAutofit/>
          </a:bodyPr>
          <a:lstStyle/>
          <a:p>
            <a:pPr marL="0" indent="0">
              <a:lnSpc>
                <a:spcPct val="120000"/>
              </a:lnSpc>
              <a:buNone/>
            </a:pPr>
            <a:r>
              <a:rPr lang="ja-JP" altLang="en-US" sz="1800" u="sng" dirty="0"/>
              <a:t>点検入力画面（点検モード）</a:t>
            </a:r>
            <a:endParaRPr lang="en-US" altLang="ja-JP" sz="1800" u="sng" dirty="0"/>
          </a:p>
          <a:p>
            <a:pPr marL="0" indent="0">
              <a:lnSpc>
                <a:spcPct val="120000"/>
              </a:lnSpc>
              <a:buNone/>
            </a:pPr>
            <a:r>
              <a:rPr lang="ja-JP" altLang="en-US" sz="1800" dirty="0"/>
              <a:t>今回写真の追加や評価等を入力する</a:t>
            </a:r>
            <a:r>
              <a:rPr lang="en-US" altLang="ja-JP" sz="1800" dirty="0"/>
              <a:t>iPad</a:t>
            </a:r>
            <a:r>
              <a:rPr lang="ja-JP" altLang="en-US" sz="1800" dirty="0"/>
              <a:t>アプリの画面（点検モード）。</a:t>
            </a:r>
            <a:br>
              <a:rPr lang="en-US" altLang="ja-JP" sz="1800" dirty="0"/>
            </a:br>
            <a:r>
              <a:rPr lang="ja-JP" altLang="en-US" sz="1800" dirty="0"/>
              <a:t>地図は、</a:t>
            </a:r>
            <a:r>
              <a:rPr lang="ja-JP" altLang="en-US" sz="1800" dirty="0">
                <a:solidFill>
                  <a:srgbClr val="FF0000"/>
                </a:solidFill>
              </a:rPr>
              <a:t>平面図（標準）</a:t>
            </a:r>
            <a:r>
              <a:rPr lang="ja-JP" altLang="en-US" sz="1800" dirty="0"/>
              <a:t>（地理院地図ベース）のほか、</a:t>
            </a:r>
            <a:r>
              <a:rPr lang="ja-JP" altLang="en-US" sz="1800" dirty="0">
                <a:solidFill>
                  <a:srgbClr val="FF0000"/>
                </a:solidFill>
              </a:rPr>
              <a:t>補助図面</a:t>
            </a:r>
            <a:r>
              <a:rPr lang="ja-JP" altLang="en-US" sz="1800" dirty="0"/>
              <a:t>に切替え可能。</a:t>
            </a:r>
            <a:endParaRPr lang="en-US" altLang="ja-JP" sz="1800" dirty="0"/>
          </a:p>
          <a:p>
            <a:pPr marL="0" indent="0">
              <a:lnSpc>
                <a:spcPct val="120000"/>
              </a:lnSpc>
              <a:buNone/>
            </a:pPr>
            <a:endParaRPr lang="en-US" altLang="ja-JP" sz="1800" dirty="0"/>
          </a:p>
        </p:txBody>
      </p:sp>
      <p:sp>
        <p:nvSpPr>
          <p:cNvPr id="5" name="スライド番号プレースホルダー 4">
            <a:extLst>
              <a:ext uri="{FF2B5EF4-FFF2-40B4-BE49-F238E27FC236}">
                <a16:creationId xmlns:a16="http://schemas.microsoft.com/office/drawing/2014/main" id="{BE53F060-FF8B-7FF8-3069-5BFA3D67707B}"/>
              </a:ext>
            </a:extLst>
          </p:cNvPr>
          <p:cNvSpPr>
            <a:spLocks noGrp="1"/>
          </p:cNvSpPr>
          <p:nvPr>
            <p:ph type="sldNum" sz="quarter" idx="12"/>
          </p:nvPr>
        </p:nvSpPr>
        <p:spPr/>
        <p:txBody>
          <a:bodyPr/>
          <a:lstStyle/>
          <a:p>
            <a:fld id="{74251A75-00F0-4978-89AA-772CC97475EB}" type="slidenum">
              <a:rPr lang="ja-JP" altLang="en-US" smtClean="0"/>
              <a:pPr/>
              <a:t>9</a:t>
            </a:fld>
            <a:endParaRPr lang="ja-JP" altLang="en-US"/>
          </a:p>
        </p:txBody>
      </p:sp>
      <p:pic>
        <p:nvPicPr>
          <p:cNvPr id="17" name="図 16">
            <a:extLst>
              <a:ext uri="{FF2B5EF4-FFF2-40B4-BE49-F238E27FC236}">
                <a16:creationId xmlns:a16="http://schemas.microsoft.com/office/drawing/2014/main" id="{D62846D5-3C2D-8A6E-103A-FD8C1581CB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03461" y="2066354"/>
            <a:ext cx="7938561" cy="4464277"/>
          </a:xfrm>
          <a:prstGeom prst="rect">
            <a:avLst/>
          </a:prstGeom>
        </p:spPr>
      </p:pic>
      <p:sp>
        <p:nvSpPr>
          <p:cNvPr id="12" name="吹き出し: 線 11">
            <a:extLst>
              <a:ext uri="{FF2B5EF4-FFF2-40B4-BE49-F238E27FC236}">
                <a16:creationId xmlns:a16="http://schemas.microsoft.com/office/drawing/2014/main" id="{83CB47F9-41E9-CB05-732E-2B41710B953C}"/>
              </a:ext>
            </a:extLst>
          </p:cNvPr>
          <p:cNvSpPr/>
          <p:nvPr/>
        </p:nvSpPr>
        <p:spPr>
          <a:xfrm>
            <a:off x="7125819" y="2065772"/>
            <a:ext cx="2816203" cy="236853"/>
          </a:xfrm>
          <a:prstGeom prst="borderCallout1">
            <a:avLst>
              <a:gd name="adj1" fmla="val 53983"/>
              <a:gd name="adj2" fmla="val -991"/>
              <a:gd name="adj3" fmla="val 71253"/>
              <a:gd name="adj4" fmla="val -17551"/>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点検モード</a:t>
            </a:r>
            <a:r>
              <a:rPr kumimoji="1" lang="en-US" altLang="ja-JP" sz="1400" dirty="0">
                <a:solidFill>
                  <a:schemeClr val="tx1"/>
                </a:solidFill>
              </a:rPr>
              <a:t>/</a:t>
            </a:r>
            <a:r>
              <a:rPr kumimoji="1" lang="ja-JP" altLang="en-US" sz="1400" dirty="0">
                <a:solidFill>
                  <a:schemeClr val="tx1"/>
                </a:solidFill>
              </a:rPr>
              <a:t>カメラモードの切替</a:t>
            </a:r>
          </a:p>
        </p:txBody>
      </p:sp>
      <p:sp>
        <p:nvSpPr>
          <p:cNvPr id="13" name="吹き出し: 線 12">
            <a:extLst>
              <a:ext uri="{FF2B5EF4-FFF2-40B4-BE49-F238E27FC236}">
                <a16:creationId xmlns:a16="http://schemas.microsoft.com/office/drawing/2014/main" id="{78BA864E-CD23-8D5F-1D92-E9155428975F}"/>
              </a:ext>
            </a:extLst>
          </p:cNvPr>
          <p:cNvSpPr/>
          <p:nvPr/>
        </p:nvSpPr>
        <p:spPr>
          <a:xfrm>
            <a:off x="7322459" y="2950452"/>
            <a:ext cx="2816203" cy="236853"/>
          </a:xfrm>
          <a:prstGeom prst="borderCallout1">
            <a:avLst>
              <a:gd name="adj1" fmla="val 53983"/>
              <a:gd name="adj2" fmla="val -991"/>
              <a:gd name="adj3" fmla="val 85292"/>
              <a:gd name="adj4" fmla="val -15190"/>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箇所情報と箇所写真一覧の切替</a:t>
            </a:r>
          </a:p>
        </p:txBody>
      </p:sp>
      <p:sp>
        <p:nvSpPr>
          <p:cNvPr id="15" name="吹き出し: 線 14">
            <a:extLst>
              <a:ext uri="{FF2B5EF4-FFF2-40B4-BE49-F238E27FC236}">
                <a16:creationId xmlns:a16="http://schemas.microsoft.com/office/drawing/2014/main" id="{EDCE8F4F-5E3D-303F-6A96-7755ACB5F0A1}"/>
              </a:ext>
            </a:extLst>
          </p:cNvPr>
          <p:cNvSpPr/>
          <p:nvPr/>
        </p:nvSpPr>
        <p:spPr>
          <a:xfrm>
            <a:off x="3084022" y="2832025"/>
            <a:ext cx="2888719" cy="236853"/>
          </a:xfrm>
          <a:prstGeom prst="borderCallout1">
            <a:avLst>
              <a:gd name="adj1" fmla="val 8357"/>
              <a:gd name="adj2" fmla="val 73688"/>
              <a:gd name="adj3" fmla="val -37546"/>
              <a:gd name="adj4" fmla="val 62736"/>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平面図（標準）と補助図面</a:t>
            </a:r>
            <a:r>
              <a:rPr kumimoji="1" lang="ja-JP" altLang="en-US" sz="1400" dirty="0">
                <a:solidFill>
                  <a:schemeClr val="tx1"/>
                </a:solidFill>
              </a:rPr>
              <a:t>の切替</a:t>
            </a:r>
          </a:p>
        </p:txBody>
      </p:sp>
      <p:sp>
        <p:nvSpPr>
          <p:cNvPr id="3" name="吹き出し: 線 2">
            <a:extLst>
              <a:ext uri="{FF2B5EF4-FFF2-40B4-BE49-F238E27FC236}">
                <a16:creationId xmlns:a16="http://schemas.microsoft.com/office/drawing/2014/main" id="{922EF1BF-0444-23AD-BDD1-848BB76B84FE}"/>
              </a:ext>
            </a:extLst>
          </p:cNvPr>
          <p:cNvSpPr/>
          <p:nvPr/>
        </p:nvSpPr>
        <p:spPr>
          <a:xfrm>
            <a:off x="565265" y="3187305"/>
            <a:ext cx="1968777" cy="236853"/>
          </a:xfrm>
          <a:prstGeom prst="borderCallout1">
            <a:avLst>
              <a:gd name="adj1" fmla="val 8357"/>
              <a:gd name="adj2" fmla="val 73688"/>
              <a:gd name="adj3" fmla="val -69133"/>
              <a:gd name="adj4" fmla="val 89336"/>
            </a:avLst>
          </a:prstGeom>
          <a:solidFill>
            <a:schemeClr val="accent6">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新規写真箇所の追加</a:t>
            </a:r>
          </a:p>
        </p:txBody>
      </p:sp>
    </p:spTree>
    <p:extLst>
      <p:ext uri="{BB962C8B-B14F-4D97-AF65-F5344CB8AC3E}">
        <p14:creationId xmlns:p14="http://schemas.microsoft.com/office/powerpoint/2010/main" val="40605575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B84406244231C4C89CF20ECF0741887" ma:contentTypeVersion="12" ma:contentTypeDescription="新しいドキュメントを作成します。" ma:contentTypeScope="" ma:versionID="ed6d6ec78033d0fbf230341627b7fff0">
  <xsd:schema xmlns:xsd="http://www.w3.org/2001/XMLSchema" xmlns:xs="http://www.w3.org/2001/XMLSchema" xmlns:p="http://schemas.microsoft.com/office/2006/metadata/properties" xmlns:ns2="4615a0d6-5462-48ed-aa58-2472f64c9e92" xmlns:ns3="74c8d74b-7e43-45eb-ab84-0b1cef4a4bd8" targetNamespace="http://schemas.microsoft.com/office/2006/metadata/properties" ma:root="true" ma:fieldsID="02d04e6d59763dc1a40223963a26811a" ns2:_="" ns3:_="">
    <xsd:import namespace="4615a0d6-5462-48ed-aa58-2472f64c9e92"/>
    <xsd:import namespace="74c8d74b-7e43-45eb-ab84-0b1cef4a4b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15a0d6-5462-48ed-aa58-2472f64c9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87369404-55ef-400a-bfde-7777e30ffd2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c8d74b-7e43-45eb-ab84-0b1cef4a4b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6853605-314d-4cb6-9244-424e28921143}" ma:internalName="TaxCatchAll" ma:showField="CatchAllData" ma:web="74c8d74b-7e43-45eb-ab84-0b1cef4a4b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15a0d6-5462-48ed-aa58-2472f64c9e92">
      <Terms xmlns="http://schemas.microsoft.com/office/infopath/2007/PartnerControls"/>
    </lcf76f155ced4ddcb4097134ff3c332f>
    <TaxCatchAll xmlns="74c8d74b-7e43-45eb-ab84-0b1cef4a4b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BF020-71E2-41D8-9E5F-9839B6CFC941}">
  <ds:schemaRefs>
    <ds:schemaRef ds:uri="4615a0d6-5462-48ed-aa58-2472f64c9e92"/>
    <ds:schemaRef ds:uri="74c8d74b-7e43-45eb-ab84-0b1cef4a4b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1AEA3B-1D8D-4384-9424-17570A8BFD93}">
  <ds:schemaRefs>
    <ds:schemaRef ds:uri="http://schemas.microsoft.com/office/2006/metadata/properties"/>
    <ds:schemaRef ds:uri="http://purl.org/dc/elements/1.1/"/>
    <ds:schemaRef ds:uri="http://purl.org/dc/terms/"/>
    <ds:schemaRef ds:uri="74c8d74b-7e43-45eb-ab84-0b1cef4a4bd8"/>
    <ds:schemaRef ds:uri="4615a0d6-5462-48ed-aa58-2472f64c9e92"/>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099533E8-392D-4C0E-8182-422A08B1DE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1985</TotalTime>
  <Words>1885</Words>
  <Application>Microsoft Office PowerPoint</Application>
  <PresentationFormat>ワイド画面</PresentationFormat>
  <Paragraphs>193</Paragraphs>
  <Slides>24</Slides>
  <Notes>14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24</vt:i4>
      </vt:variant>
    </vt:vector>
  </HeadingPairs>
  <TitlesOfParts>
    <vt:vector size="30" baseType="lpstr">
      <vt:lpstr>BIZ UDゴシック</vt:lpstr>
      <vt:lpstr>HGPｺﾞｼｯｸE</vt:lpstr>
      <vt:lpstr>游ゴシック</vt:lpstr>
      <vt:lpstr>游ゴシック Light</vt:lpstr>
      <vt:lpstr>Arial</vt:lpstr>
      <vt:lpstr>Office テーマ</vt:lpstr>
      <vt:lpstr>山口県 砂防関係施設点検支援システム 現地点検（iPad）＆とりまとめ編</vt:lpstr>
      <vt:lpstr>　目次</vt:lpstr>
      <vt:lpstr>画面構成（iPadアプリ）</vt:lpstr>
      <vt:lpstr>　画面構成（iPadアプリ）</vt:lpstr>
      <vt:lpstr>　画面構成（iPadアプリ）</vt:lpstr>
      <vt:lpstr>　画面構成（iPadアプリ）</vt:lpstr>
      <vt:lpstr>　画面構成（iPadアプリ）</vt:lpstr>
      <vt:lpstr>　画面構成（iPadアプリ）</vt:lpstr>
      <vt:lpstr>　画面構成（iPadアプリ）</vt:lpstr>
      <vt:lpstr>　画面構成（iPadアプリ）</vt:lpstr>
      <vt:lpstr>基本的な操作手順（現地点検・とりまとめ）</vt:lpstr>
      <vt:lpstr>　基本的な操作手順（現地点検・とりまとめ）</vt:lpstr>
      <vt:lpstr>　基本的な操作手順（現地点検・とりまとめ）</vt:lpstr>
      <vt:lpstr>　基本的な操作手順（現地点検・とりまとめ）</vt:lpstr>
      <vt:lpstr>　操作手順 –現地作業-</vt:lpstr>
      <vt:lpstr>　基本的な操作手順（現地点検・とりまとめ）</vt:lpstr>
      <vt:lpstr>　基本的な操作手順（現地点検・とりまとめ）</vt:lpstr>
      <vt:lpstr>新規写真箇所の追加手順</vt:lpstr>
      <vt:lpstr>　新規写真箇所の追加手順</vt:lpstr>
      <vt:lpstr>任意図面を活用した点検の操作手順</vt:lpstr>
      <vt:lpstr>　任意図面を活用した点検の操作手順</vt:lpstr>
      <vt:lpstr>Ｑ＆Ａ</vt:lpstr>
      <vt:lpstr>　Ｑ＆Ａ</vt:lpstr>
      <vt:lpstr>　Ｑ＆Ａ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藤原　義忠</dc:creator>
  <cp:lastModifiedBy>Takatoshi Otani(大谷　貴俊)</cp:lastModifiedBy>
  <cp:revision>11</cp:revision>
  <cp:lastPrinted>2021-07-05T09:01:53Z</cp:lastPrinted>
  <dcterms:created xsi:type="dcterms:W3CDTF">2021-07-05T01:16:48Z</dcterms:created>
  <dcterms:modified xsi:type="dcterms:W3CDTF">2025-02-18T23:51:01Z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0x0101006B84406244231C4C89CF20ECF0741887</vt:lpwstr>
  </property>
  <property fmtid="{D5CDD505-2E9C-101B-9397-08002B2CF9AE}" pid="3" name="MediaServiceImageTags">
    <vt:lpwstr/>
  </property>
</Properties>
</file>